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1" r:id="rId2"/>
    <p:sldId id="270" r:id="rId3"/>
    <p:sldId id="275" r:id="rId4"/>
    <p:sldId id="277" r:id="rId5"/>
    <p:sldId id="276" r:id="rId6"/>
    <p:sldId id="286" r:id="rId7"/>
    <p:sldId id="269" r:id="rId8"/>
    <p:sldId id="267" r:id="rId9"/>
    <p:sldId id="268" r:id="rId10"/>
    <p:sldId id="279" r:id="rId11"/>
    <p:sldId id="280" r:id="rId12"/>
    <p:sldId id="281" r:id="rId13"/>
    <p:sldId id="282" r:id="rId14"/>
    <p:sldId id="284" r:id="rId15"/>
    <p:sldId id="285"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654"/>
    <a:srgbClr val="C0C0C0"/>
    <a:srgbClr val="B8B8B8"/>
    <a:srgbClr val="CCCCCC"/>
    <a:srgbClr val="FFFFFF"/>
    <a:srgbClr val="BA0D20"/>
    <a:srgbClr val="A73F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8B2F3-4580-695F-DA69-BED4CC73F569}" v="35" dt="2023-08-11T17:12:12.710"/>
    <p1510:client id="{61ABC50D-FFC7-4F68-BB59-D526DF0F6401}" v="1" dt="2023-08-11T21:10:47.441"/>
    <p1510:client id="{A2F40070-FBE4-408E-A830-04AF0B0CA74F}" v="642" dt="2023-08-11T23:22:46.836"/>
    <p1510:client id="{9B57EB36-0B78-4B0A-9F6E-3BC12558D273}" v="63" dt="2023-08-11T11:36:13.844"/>
    <p1510:client id="{F4C950AD-AB3C-4413-AD91-399CAB96C346}" v="16" dt="2023-08-11T19:36:58.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ed Warsame" userId="S::gwarsame@myseneca.ca::cb3b9a70-835c-4d53-8655-607484aad692" providerId="AD" clId="Web-{9B57EB36-0B78-4B0A-9F6E-3BC12558D273}"/>
    <pc:docChg chg="addSld delSld modSld">
      <pc:chgData name="Guled Warsame" userId="S::gwarsame@myseneca.ca::cb3b9a70-835c-4d53-8655-607484aad692" providerId="AD" clId="Web-{9B57EB36-0B78-4B0A-9F6E-3BC12558D273}" dt="2023-08-11T11:36:13.844" v="63"/>
      <pc:docMkLst>
        <pc:docMk/>
      </pc:docMkLst>
      <pc:sldChg chg="addSp modSp">
        <pc:chgData name="Guled Warsame" userId="S::gwarsame@myseneca.ca::cb3b9a70-835c-4d53-8655-607484aad692" providerId="AD" clId="Web-{9B57EB36-0B78-4B0A-9F6E-3BC12558D273}" dt="2023-08-11T09:58:28.593" v="34" actId="1076"/>
        <pc:sldMkLst>
          <pc:docMk/>
          <pc:sldMk cId="2709090271" sldId="273"/>
        </pc:sldMkLst>
        <pc:spChg chg="add mod">
          <ac:chgData name="Guled Warsame" userId="S::gwarsame@myseneca.ca::cb3b9a70-835c-4d53-8655-607484aad692" providerId="AD" clId="Web-{9B57EB36-0B78-4B0A-9F6E-3BC12558D273}" dt="2023-08-11T09:58:28.593" v="34" actId="1076"/>
          <ac:spMkLst>
            <pc:docMk/>
            <pc:sldMk cId="2709090271" sldId="273"/>
            <ac:spMk id="3" creationId="{AF0289DD-16CA-9218-470E-3282514DC6F7}"/>
          </ac:spMkLst>
        </pc:spChg>
        <pc:spChg chg="mod">
          <ac:chgData name="Guled Warsame" userId="S::gwarsame@myseneca.ca::cb3b9a70-835c-4d53-8655-607484aad692" providerId="AD" clId="Web-{9B57EB36-0B78-4B0A-9F6E-3BC12558D273}" dt="2023-08-11T09:58:26.640" v="33" actId="1076"/>
          <ac:spMkLst>
            <pc:docMk/>
            <pc:sldMk cId="2709090271" sldId="273"/>
            <ac:spMk id="5" creationId="{50029A6A-FB58-0D93-5FB7-9F3ACA9E32C3}"/>
          </ac:spMkLst>
        </pc:spChg>
        <pc:spChg chg="mod">
          <ac:chgData name="Guled Warsame" userId="S::gwarsame@myseneca.ca::cb3b9a70-835c-4d53-8655-607484aad692" providerId="AD" clId="Web-{9B57EB36-0B78-4B0A-9F6E-3BC12558D273}" dt="2023-08-11T09:54:19.007" v="14" actId="1076"/>
          <ac:spMkLst>
            <pc:docMk/>
            <pc:sldMk cId="2709090271" sldId="273"/>
            <ac:spMk id="6" creationId="{513EE699-14C3-BE92-DF60-3E170CBA35FF}"/>
          </ac:spMkLst>
        </pc:spChg>
        <pc:spChg chg="mod">
          <ac:chgData name="Guled Warsame" userId="S::gwarsame@myseneca.ca::cb3b9a70-835c-4d53-8655-607484aad692" providerId="AD" clId="Web-{9B57EB36-0B78-4B0A-9F6E-3BC12558D273}" dt="2023-08-11T09:54:14.492" v="13" actId="1076"/>
          <ac:spMkLst>
            <pc:docMk/>
            <pc:sldMk cId="2709090271" sldId="273"/>
            <ac:spMk id="11" creationId="{DA5CE921-3B8C-9235-CD5F-381742728F4B}"/>
          </ac:spMkLst>
        </pc:spChg>
        <pc:picChg chg="mod">
          <ac:chgData name="Guled Warsame" userId="S::gwarsame@myseneca.ca::cb3b9a70-835c-4d53-8655-607484aad692" providerId="AD" clId="Web-{9B57EB36-0B78-4B0A-9F6E-3BC12558D273}" dt="2023-08-11T09:54:22.617" v="15" actId="1076"/>
          <ac:picMkLst>
            <pc:docMk/>
            <pc:sldMk cId="2709090271" sldId="273"/>
            <ac:picMk id="4" creationId="{5813B0CC-2E63-828A-230A-A504711CC1D4}"/>
          </ac:picMkLst>
        </pc:picChg>
        <pc:picChg chg="mod">
          <ac:chgData name="Guled Warsame" userId="S::gwarsame@myseneca.ca::cb3b9a70-835c-4d53-8655-607484aad692" providerId="AD" clId="Web-{9B57EB36-0B78-4B0A-9F6E-3BC12558D273}" dt="2023-08-11T09:57:25.607" v="27" actId="1076"/>
          <ac:picMkLst>
            <pc:docMk/>
            <pc:sldMk cId="2709090271" sldId="273"/>
            <ac:picMk id="7" creationId="{0596409C-1A0A-E22D-F7D5-975B2D15CC17}"/>
          </ac:picMkLst>
        </pc:picChg>
      </pc:sldChg>
      <pc:sldChg chg="modSp">
        <pc:chgData name="Guled Warsame" userId="S::gwarsame@myseneca.ca::cb3b9a70-835c-4d53-8655-607484aad692" providerId="AD" clId="Web-{9B57EB36-0B78-4B0A-9F6E-3BC12558D273}" dt="2023-08-11T11:35:12.045" v="61" actId="20577"/>
        <pc:sldMkLst>
          <pc:docMk/>
          <pc:sldMk cId="1945863120" sldId="274"/>
        </pc:sldMkLst>
        <pc:spChg chg="mod">
          <ac:chgData name="Guled Warsame" userId="S::gwarsame@myseneca.ca::cb3b9a70-835c-4d53-8655-607484aad692" providerId="AD" clId="Web-{9B57EB36-0B78-4B0A-9F6E-3BC12558D273}" dt="2023-08-11T11:34:56.654" v="59" actId="14100"/>
          <ac:spMkLst>
            <pc:docMk/>
            <pc:sldMk cId="1945863120" sldId="274"/>
            <ac:spMk id="2" creationId="{A34768B5-2740-977C-F700-A7E44B4938E0}"/>
          </ac:spMkLst>
        </pc:spChg>
        <pc:spChg chg="mod">
          <ac:chgData name="Guled Warsame" userId="S::gwarsame@myseneca.ca::cb3b9a70-835c-4d53-8655-607484aad692" providerId="AD" clId="Web-{9B57EB36-0B78-4B0A-9F6E-3BC12558D273}" dt="2023-08-11T11:09:32.298" v="39" actId="1076"/>
          <ac:spMkLst>
            <pc:docMk/>
            <pc:sldMk cId="1945863120" sldId="274"/>
            <ac:spMk id="3" creationId="{34AF80F8-E964-738A-BAEF-2348C8EDC413}"/>
          </ac:spMkLst>
        </pc:spChg>
        <pc:spChg chg="mod">
          <ac:chgData name="Guled Warsame" userId="S::gwarsame@myseneca.ca::cb3b9a70-835c-4d53-8655-607484aad692" providerId="AD" clId="Web-{9B57EB36-0B78-4B0A-9F6E-3BC12558D273}" dt="2023-08-11T11:35:12.045" v="61" actId="20577"/>
          <ac:spMkLst>
            <pc:docMk/>
            <pc:sldMk cId="1945863120" sldId="274"/>
            <ac:spMk id="5" creationId="{50029A6A-FB58-0D93-5FB7-9F3ACA9E32C3}"/>
          </ac:spMkLst>
        </pc:spChg>
        <pc:spChg chg="mod">
          <ac:chgData name="Guled Warsame" userId="S::gwarsame@myseneca.ca::cb3b9a70-835c-4d53-8655-607484aad692" providerId="AD" clId="Web-{9B57EB36-0B78-4B0A-9F6E-3BC12558D273}" dt="2023-08-11T11:34:41.232" v="56" actId="1076"/>
          <ac:spMkLst>
            <pc:docMk/>
            <pc:sldMk cId="1945863120" sldId="274"/>
            <ac:spMk id="6" creationId="{513EE699-14C3-BE92-DF60-3E170CBA35FF}"/>
          </ac:spMkLst>
        </pc:spChg>
        <pc:spChg chg="mod">
          <ac:chgData name="Guled Warsame" userId="S::gwarsame@myseneca.ca::cb3b9a70-835c-4d53-8655-607484aad692" providerId="AD" clId="Web-{9B57EB36-0B78-4B0A-9F6E-3BC12558D273}" dt="2023-08-11T11:09:25.235" v="38" actId="1076"/>
          <ac:spMkLst>
            <pc:docMk/>
            <pc:sldMk cId="1945863120" sldId="274"/>
            <ac:spMk id="8" creationId="{BBDBCB31-D0B1-979B-9231-5CFF675072EC}"/>
          </ac:spMkLst>
        </pc:spChg>
        <pc:spChg chg="mod">
          <ac:chgData name="Guled Warsame" userId="S::gwarsame@myseneca.ca::cb3b9a70-835c-4d53-8655-607484aad692" providerId="AD" clId="Web-{9B57EB36-0B78-4B0A-9F6E-3BC12558D273}" dt="2023-08-11T11:09:57.158" v="45" actId="1076"/>
          <ac:spMkLst>
            <pc:docMk/>
            <pc:sldMk cId="1945863120" sldId="274"/>
            <ac:spMk id="11" creationId="{DA5CE921-3B8C-9235-CD5F-381742728F4B}"/>
          </ac:spMkLst>
        </pc:spChg>
        <pc:picChg chg="mod">
          <ac:chgData name="Guled Warsame" userId="S::gwarsame@myseneca.ca::cb3b9a70-835c-4d53-8655-607484aad692" providerId="AD" clId="Web-{9B57EB36-0B78-4B0A-9F6E-3BC12558D273}" dt="2023-08-11T11:09:59.548" v="46" actId="1076"/>
          <ac:picMkLst>
            <pc:docMk/>
            <pc:sldMk cId="1945863120" sldId="274"/>
            <ac:picMk id="4" creationId="{5813B0CC-2E63-828A-230A-A504711CC1D4}"/>
          </ac:picMkLst>
        </pc:picChg>
        <pc:picChg chg="mod">
          <ac:chgData name="Guled Warsame" userId="S::gwarsame@myseneca.ca::cb3b9a70-835c-4d53-8655-607484aad692" providerId="AD" clId="Web-{9B57EB36-0B78-4B0A-9F6E-3BC12558D273}" dt="2023-08-11T11:09:35.032" v="40" actId="1076"/>
          <ac:picMkLst>
            <pc:docMk/>
            <pc:sldMk cId="1945863120" sldId="274"/>
            <ac:picMk id="7" creationId="{0596409C-1A0A-E22D-F7D5-975B2D15CC17}"/>
          </ac:picMkLst>
        </pc:picChg>
        <pc:picChg chg="mod">
          <ac:chgData name="Guled Warsame" userId="S::gwarsame@myseneca.ca::cb3b9a70-835c-4d53-8655-607484aad692" providerId="AD" clId="Web-{9B57EB36-0B78-4B0A-9F6E-3BC12558D273}" dt="2023-08-11T11:34:49.404" v="58" actId="1076"/>
          <ac:picMkLst>
            <pc:docMk/>
            <pc:sldMk cId="1945863120" sldId="274"/>
            <ac:picMk id="9" creationId="{2BA912FE-0790-74C3-DAB3-DC751CDEA5E6}"/>
          </ac:picMkLst>
        </pc:picChg>
      </pc:sldChg>
      <pc:sldChg chg="new del">
        <pc:chgData name="Guled Warsame" userId="S::gwarsame@myseneca.ca::cb3b9a70-835c-4d53-8655-607484aad692" providerId="AD" clId="Web-{9B57EB36-0B78-4B0A-9F6E-3BC12558D273}" dt="2023-08-11T11:36:13.844" v="63"/>
        <pc:sldMkLst>
          <pc:docMk/>
          <pc:sldMk cId="2658671137" sldId="282"/>
        </pc:sldMkLst>
      </pc:sldChg>
    </pc:docChg>
  </pc:docChgLst>
  <pc:docChgLst>
    <pc:chgData name="Sufian Adnan" userId="S::sadnan8@myseneca.ca::5fad7add-8358-4aff-bc9a-12fdda32398a" providerId="AD" clId="Web-{3B78B2F3-4580-695F-DA69-BED4CC73F569}"/>
    <pc:docChg chg="addSld delSld modSld sldOrd">
      <pc:chgData name="Sufian Adnan" userId="S::sadnan8@myseneca.ca::5fad7add-8358-4aff-bc9a-12fdda32398a" providerId="AD" clId="Web-{3B78B2F3-4580-695F-DA69-BED4CC73F569}" dt="2023-08-11T17:12:12.710" v="34"/>
      <pc:docMkLst>
        <pc:docMk/>
      </pc:docMkLst>
      <pc:sldChg chg="ord">
        <pc:chgData name="Sufian Adnan" userId="S::sadnan8@myseneca.ca::5fad7add-8358-4aff-bc9a-12fdda32398a" providerId="AD" clId="Web-{3B78B2F3-4580-695F-DA69-BED4CC73F569}" dt="2023-08-11T16:43:10.326" v="5"/>
        <pc:sldMkLst>
          <pc:docMk/>
          <pc:sldMk cId="2709090271" sldId="273"/>
        </pc:sldMkLst>
      </pc:sldChg>
      <pc:sldChg chg="ord">
        <pc:chgData name="Sufian Adnan" userId="S::sadnan8@myseneca.ca::5fad7add-8358-4aff-bc9a-12fdda32398a" providerId="AD" clId="Web-{3B78B2F3-4580-695F-DA69-BED4CC73F569}" dt="2023-08-11T16:43:12.592" v="6"/>
        <pc:sldMkLst>
          <pc:docMk/>
          <pc:sldMk cId="1945863120" sldId="274"/>
        </pc:sldMkLst>
      </pc:sldChg>
      <pc:sldChg chg="addAnim delAnim modAnim">
        <pc:chgData name="Sufian Adnan" userId="S::sadnan8@myseneca.ca::5fad7add-8358-4aff-bc9a-12fdda32398a" providerId="AD" clId="Web-{3B78B2F3-4580-695F-DA69-BED4CC73F569}" dt="2023-08-11T16:46:35.471" v="21"/>
        <pc:sldMkLst>
          <pc:docMk/>
          <pc:sldMk cId="1505746268" sldId="275"/>
        </pc:sldMkLst>
      </pc:sldChg>
      <pc:sldChg chg="modAnim">
        <pc:chgData name="Sufian Adnan" userId="S::sadnan8@myseneca.ca::5fad7add-8358-4aff-bc9a-12fdda32398a" providerId="AD" clId="Web-{3B78B2F3-4580-695F-DA69-BED4CC73F569}" dt="2023-08-11T16:46:40.221" v="22"/>
        <pc:sldMkLst>
          <pc:docMk/>
          <pc:sldMk cId="99674119" sldId="277"/>
        </pc:sldMkLst>
      </pc:sldChg>
      <pc:sldChg chg="ord">
        <pc:chgData name="Sufian Adnan" userId="S::sadnan8@myseneca.ca::5fad7add-8358-4aff-bc9a-12fdda32398a" providerId="AD" clId="Web-{3B78B2F3-4580-695F-DA69-BED4CC73F569}" dt="2023-08-11T16:40:47.948" v="1"/>
        <pc:sldMkLst>
          <pc:docMk/>
          <pc:sldMk cId="2126350642" sldId="281"/>
        </pc:sldMkLst>
      </pc:sldChg>
      <pc:sldChg chg="addSp modSp new modAnim">
        <pc:chgData name="Sufian Adnan" userId="S::sadnan8@myseneca.ca::5fad7add-8358-4aff-bc9a-12fdda32398a" providerId="AD" clId="Web-{3B78B2F3-4580-695F-DA69-BED4CC73F569}" dt="2023-08-11T17:11:58.006" v="30" actId="1076"/>
        <pc:sldMkLst>
          <pc:docMk/>
          <pc:sldMk cId="3031552359" sldId="282"/>
        </pc:sldMkLst>
        <pc:spChg chg="mod">
          <ac:chgData name="Sufian Adnan" userId="S::sadnan8@myseneca.ca::5fad7add-8358-4aff-bc9a-12fdda32398a" providerId="AD" clId="Web-{3B78B2F3-4580-695F-DA69-BED4CC73F569}" dt="2023-08-11T17:00:29.678" v="25" actId="14100"/>
          <ac:spMkLst>
            <pc:docMk/>
            <pc:sldMk cId="3031552359" sldId="282"/>
            <ac:spMk id="7" creationId="{AF7B8886-B8BA-2F1E-1920-3F1DB2DF33E8}"/>
          </ac:spMkLst>
        </pc:spChg>
        <pc:picChg chg="add mod">
          <ac:chgData name="Sufian Adnan" userId="S::sadnan8@myseneca.ca::5fad7add-8358-4aff-bc9a-12fdda32398a" providerId="AD" clId="Web-{3B78B2F3-4580-695F-DA69-BED4CC73F569}" dt="2023-08-11T17:11:58.006" v="30" actId="1076"/>
          <ac:picMkLst>
            <pc:docMk/>
            <pc:sldMk cId="3031552359" sldId="282"/>
            <ac:picMk id="2" creationId="{1F87911D-0153-0851-D3EF-60CF6565832B}"/>
          </ac:picMkLst>
        </pc:picChg>
      </pc:sldChg>
      <pc:sldChg chg="del">
        <pc:chgData name="Sufian Adnan" userId="S::sadnan8@myseneca.ca::5fad7add-8358-4aff-bc9a-12fdda32398a" providerId="AD" clId="Web-{3B78B2F3-4580-695F-DA69-BED4CC73F569}" dt="2023-08-11T17:12:03.163" v="32"/>
        <pc:sldMkLst>
          <pc:docMk/>
          <pc:sldMk cId="1872401684" sldId="283"/>
        </pc:sldMkLst>
      </pc:sldChg>
      <pc:sldChg chg="modSp add replId">
        <pc:chgData name="Sufian Adnan" userId="S::sadnan8@myseneca.ca::5fad7add-8358-4aff-bc9a-12fdda32398a" providerId="AD" clId="Web-{3B78B2F3-4580-695F-DA69-BED4CC73F569}" dt="2023-08-11T17:12:07.725" v="33" actId="1076"/>
        <pc:sldMkLst>
          <pc:docMk/>
          <pc:sldMk cId="2375191580" sldId="284"/>
        </pc:sldMkLst>
        <pc:picChg chg="mod">
          <ac:chgData name="Sufian Adnan" userId="S::sadnan8@myseneca.ca::5fad7add-8358-4aff-bc9a-12fdda32398a" providerId="AD" clId="Web-{3B78B2F3-4580-695F-DA69-BED4CC73F569}" dt="2023-08-11T17:12:07.725" v="33" actId="1076"/>
          <ac:picMkLst>
            <pc:docMk/>
            <pc:sldMk cId="2375191580" sldId="284"/>
            <ac:picMk id="2" creationId="{1F87911D-0153-0851-D3EF-60CF6565832B}"/>
          </ac:picMkLst>
        </pc:picChg>
      </pc:sldChg>
      <pc:sldChg chg="add replId">
        <pc:chgData name="Sufian Adnan" userId="S::sadnan8@myseneca.ca::5fad7add-8358-4aff-bc9a-12fdda32398a" providerId="AD" clId="Web-{3B78B2F3-4580-695F-DA69-BED4CC73F569}" dt="2023-08-11T17:12:12.710" v="34"/>
        <pc:sldMkLst>
          <pc:docMk/>
          <pc:sldMk cId="3177698746" sldId="285"/>
        </pc:sldMkLst>
      </pc:sldChg>
    </pc:docChg>
  </pc:docChgLst>
  <pc:docChgLst>
    <pc:chgData name="Saraj Mollah" userId="984353e4-c9b2-45b0-84d7-7ae0151af60f" providerId="ADAL" clId="{F4C950AD-AB3C-4413-AD91-399CAB96C346}"/>
    <pc:docChg chg="undo custSel modSld sldOrd">
      <pc:chgData name="Saraj Mollah" userId="984353e4-c9b2-45b0-84d7-7ae0151af60f" providerId="ADAL" clId="{F4C950AD-AB3C-4413-AD91-399CAB96C346}" dt="2023-08-11T19:36:58.459" v="15"/>
      <pc:docMkLst>
        <pc:docMk/>
      </pc:docMkLst>
      <pc:sldChg chg="ord">
        <pc:chgData name="Saraj Mollah" userId="984353e4-c9b2-45b0-84d7-7ae0151af60f" providerId="ADAL" clId="{F4C950AD-AB3C-4413-AD91-399CAB96C346}" dt="2023-08-11T19:36:58.459" v="15"/>
        <pc:sldMkLst>
          <pc:docMk/>
          <pc:sldMk cId="99674119" sldId="277"/>
        </pc:sldMkLst>
      </pc:sldChg>
      <pc:sldChg chg="addSp delSp modSp mod">
        <pc:chgData name="Saraj Mollah" userId="984353e4-c9b2-45b0-84d7-7ae0151af60f" providerId="ADAL" clId="{F4C950AD-AB3C-4413-AD91-399CAB96C346}" dt="2023-08-11T18:38:17.550" v="13" actId="1076"/>
        <pc:sldMkLst>
          <pc:docMk/>
          <pc:sldMk cId="417094157" sldId="278"/>
        </pc:sldMkLst>
        <pc:picChg chg="add mod">
          <ac:chgData name="Saraj Mollah" userId="984353e4-c9b2-45b0-84d7-7ae0151af60f" providerId="ADAL" clId="{F4C950AD-AB3C-4413-AD91-399CAB96C346}" dt="2023-08-11T18:38:17.550" v="13" actId="1076"/>
          <ac:picMkLst>
            <pc:docMk/>
            <pc:sldMk cId="417094157" sldId="278"/>
            <ac:picMk id="3" creationId="{A105200A-54FF-53CE-899B-598221312937}"/>
          </ac:picMkLst>
        </pc:picChg>
        <pc:picChg chg="del">
          <ac:chgData name="Saraj Mollah" userId="984353e4-c9b2-45b0-84d7-7ae0151af60f" providerId="ADAL" clId="{F4C950AD-AB3C-4413-AD91-399CAB96C346}" dt="2023-08-11T18:38:13.934" v="11" actId="478"/>
          <ac:picMkLst>
            <pc:docMk/>
            <pc:sldMk cId="417094157" sldId="278"/>
            <ac:picMk id="4" creationId="{E8594A0E-5B29-B659-B983-141AF3E27D21}"/>
          </ac:picMkLst>
        </pc:picChg>
      </pc:sldChg>
      <pc:sldChg chg="addSp delSp modSp mod">
        <pc:chgData name="Saraj Mollah" userId="984353e4-c9b2-45b0-84d7-7ae0151af60f" providerId="ADAL" clId="{F4C950AD-AB3C-4413-AD91-399CAB96C346}" dt="2023-08-11T17:28:26.608" v="10"/>
        <pc:sldMkLst>
          <pc:docMk/>
          <pc:sldMk cId="3031552359" sldId="282"/>
        </pc:sldMkLst>
        <pc:picChg chg="add del mod">
          <ac:chgData name="Saraj Mollah" userId="984353e4-c9b2-45b0-84d7-7ae0151af60f" providerId="ADAL" clId="{F4C950AD-AB3C-4413-AD91-399CAB96C346}" dt="2023-08-11T17:28:26.608" v="10"/>
          <ac:picMkLst>
            <pc:docMk/>
            <pc:sldMk cId="3031552359" sldId="282"/>
            <ac:picMk id="6" creationId="{B53AEACB-96CD-237B-2837-BD22069B8D55}"/>
          </ac:picMkLst>
        </pc:picChg>
      </pc:sldChg>
    </pc:docChg>
  </pc:docChgLst>
  <pc:docChgLst>
    <pc:chgData name="Sufian Adnan" userId="5fad7add-8358-4aff-bc9a-12fdda32398a" providerId="ADAL" clId="{A2F40070-FBE4-408E-A830-04AF0B0CA74F}"/>
    <pc:docChg chg="undo custSel addSld delSld modSld">
      <pc:chgData name="Sufian Adnan" userId="5fad7add-8358-4aff-bc9a-12fdda32398a" providerId="ADAL" clId="{A2F40070-FBE4-408E-A830-04AF0B0CA74F}" dt="2023-08-11T23:22:46.836" v="636" actId="47"/>
      <pc:docMkLst>
        <pc:docMk/>
      </pc:docMkLst>
      <pc:sldChg chg="modSp mod">
        <pc:chgData name="Sufian Adnan" userId="5fad7add-8358-4aff-bc9a-12fdda32398a" providerId="ADAL" clId="{A2F40070-FBE4-408E-A830-04AF0B0CA74F}" dt="2023-08-11T21:54:07.316" v="607" actId="20577"/>
        <pc:sldMkLst>
          <pc:docMk/>
          <pc:sldMk cId="477279554" sldId="259"/>
        </pc:sldMkLst>
        <pc:spChg chg="mod">
          <ac:chgData name="Sufian Adnan" userId="5fad7add-8358-4aff-bc9a-12fdda32398a" providerId="ADAL" clId="{A2F40070-FBE4-408E-A830-04AF0B0CA74F}" dt="2023-08-11T21:54:07.316" v="607" actId="20577"/>
          <ac:spMkLst>
            <pc:docMk/>
            <pc:sldMk cId="477279554" sldId="259"/>
            <ac:spMk id="3" creationId="{EDC19711-4D6A-982B-7458-2FCC14B6CB1E}"/>
          </ac:spMkLst>
        </pc:spChg>
      </pc:sldChg>
      <pc:sldChg chg="addSp delSp modSp mod modAnim">
        <pc:chgData name="Sufian Adnan" userId="5fad7add-8358-4aff-bc9a-12fdda32398a" providerId="ADAL" clId="{A2F40070-FBE4-408E-A830-04AF0B0CA74F}" dt="2023-08-11T16:55:21.866" v="12"/>
        <pc:sldMkLst>
          <pc:docMk/>
          <pc:sldMk cId="1797274169" sldId="268"/>
        </pc:sldMkLst>
        <pc:spChg chg="mod">
          <ac:chgData name="Sufian Adnan" userId="5fad7add-8358-4aff-bc9a-12fdda32398a" providerId="ADAL" clId="{A2F40070-FBE4-408E-A830-04AF0B0CA74F}" dt="2023-08-11T16:53:49.282" v="8" actId="207"/>
          <ac:spMkLst>
            <pc:docMk/>
            <pc:sldMk cId="1797274169" sldId="268"/>
            <ac:spMk id="2" creationId="{FE22613E-EB4B-D956-85A9-458371A90A86}"/>
          </ac:spMkLst>
        </pc:spChg>
        <pc:spChg chg="mod">
          <ac:chgData name="Sufian Adnan" userId="5fad7add-8358-4aff-bc9a-12fdda32398a" providerId="ADAL" clId="{A2F40070-FBE4-408E-A830-04AF0B0CA74F}" dt="2023-08-11T16:53:58.507" v="9" actId="207"/>
          <ac:spMkLst>
            <pc:docMk/>
            <pc:sldMk cId="1797274169" sldId="268"/>
            <ac:spMk id="9" creationId="{3A8E1CC9-1E0A-19BF-AB0A-0FD126B92D0F}"/>
          </ac:spMkLst>
        </pc:spChg>
        <pc:spChg chg="mod">
          <ac:chgData name="Sufian Adnan" userId="5fad7add-8358-4aff-bc9a-12fdda32398a" providerId="ADAL" clId="{A2F40070-FBE4-408E-A830-04AF0B0CA74F}" dt="2023-08-11T16:55:05.620" v="11" actId="207"/>
          <ac:spMkLst>
            <pc:docMk/>
            <pc:sldMk cId="1797274169" sldId="268"/>
            <ac:spMk id="12" creationId="{7FD44B52-7D8F-3FFF-643C-DF2E961B46D4}"/>
          </ac:spMkLst>
        </pc:spChg>
        <pc:picChg chg="add del">
          <ac:chgData name="Sufian Adnan" userId="5fad7add-8358-4aff-bc9a-12fdda32398a" providerId="ADAL" clId="{A2F40070-FBE4-408E-A830-04AF0B0CA74F}" dt="2023-08-11T16:52:41.020" v="5" actId="22"/>
          <ac:picMkLst>
            <pc:docMk/>
            <pc:sldMk cId="1797274169" sldId="268"/>
            <ac:picMk id="6" creationId="{2899CA3D-7F60-46A9-DC5E-440234193E3C}"/>
          </ac:picMkLst>
        </pc:picChg>
      </pc:sldChg>
      <pc:sldChg chg="addSp delSp modSp mod">
        <pc:chgData name="Sufian Adnan" userId="5fad7add-8358-4aff-bc9a-12fdda32398a" providerId="ADAL" clId="{A2F40070-FBE4-408E-A830-04AF0B0CA74F}" dt="2023-08-11T17:28:47.648" v="186" actId="478"/>
        <pc:sldMkLst>
          <pc:docMk/>
          <pc:sldMk cId="1089533091" sldId="269"/>
        </pc:sldMkLst>
        <pc:spChg chg="add del mod">
          <ac:chgData name="Sufian Adnan" userId="5fad7add-8358-4aff-bc9a-12fdda32398a" providerId="ADAL" clId="{A2F40070-FBE4-408E-A830-04AF0B0CA74F}" dt="2023-08-11T17:28:47.648" v="186" actId="478"/>
          <ac:spMkLst>
            <pc:docMk/>
            <pc:sldMk cId="1089533091" sldId="269"/>
            <ac:spMk id="3" creationId="{EEBCB42E-82DE-E556-B20B-865CFF76C03E}"/>
          </ac:spMkLst>
        </pc:spChg>
        <pc:spChg chg="mod">
          <ac:chgData name="Sufian Adnan" userId="5fad7add-8358-4aff-bc9a-12fdda32398a" providerId="ADAL" clId="{A2F40070-FBE4-408E-A830-04AF0B0CA74F}" dt="2023-08-11T16:54:44.996" v="10" actId="207"/>
          <ac:spMkLst>
            <pc:docMk/>
            <pc:sldMk cId="1089533091" sldId="269"/>
            <ac:spMk id="7" creationId="{7C2359AE-A82B-E1D7-9504-096E8FC80011}"/>
          </ac:spMkLst>
        </pc:spChg>
        <pc:spChg chg="mod">
          <ac:chgData name="Sufian Adnan" userId="5fad7add-8358-4aff-bc9a-12fdda32398a" providerId="ADAL" clId="{A2F40070-FBE4-408E-A830-04AF0B0CA74F}" dt="2023-08-11T16:56:15.999" v="14" actId="207"/>
          <ac:spMkLst>
            <pc:docMk/>
            <pc:sldMk cId="1089533091" sldId="269"/>
            <ac:spMk id="10" creationId="{BE928855-04A1-CB99-A391-E3FA49DEA9A7}"/>
          </ac:spMkLst>
        </pc:spChg>
      </pc:sldChg>
      <pc:sldChg chg="addSp delSp modSp mod">
        <pc:chgData name="Sufian Adnan" userId="5fad7add-8358-4aff-bc9a-12fdda32398a" providerId="ADAL" clId="{A2F40070-FBE4-408E-A830-04AF0B0CA74F}" dt="2023-08-11T17:21:19.327" v="172"/>
        <pc:sldMkLst>
          <pc:docMk/>
          <pc:sldMk cId="1172667101" sldId="270"/>
        </pc:sldMkLst>
        <pc:picChg chg="add del mod">
          <ac:chgData name="Sufian Adnan" userId="5fad7add-8358-4aff-bc9a-12fdda32398a" providerId="ADAL" clId="{A2F40070-FBE4-408E-A830-04AF0B0CA74F}" dt="2023-08-11T17:21:19.031" v="171" actId="478"/>
          <ac:picMkLst>
            <pc:docMk/>
            <pc:sldMk cId="1172667101" sldId="270"/>
            <ac:picMk id="3" creationId="{01BB6741-5EED-8502-A231-E614BA14368E}"/>
          </ac:picMkLst>
        </pc:picChg>
        <pc:picChg chg="del">
          <ac:chgData name="Sufian Adnan" userId="5fad7add-8358-4aff-bc9a-12fdda32398a" providerId="ADAL" clId="{A2F40070-FBE4-408E-A830-04AF0B0CA74F}" dt="2023-08-11T17:21:02.243" v="167" actId="478"/>
          <ac:picMkLst>
            <pc:docMk/>
            <pc:sldMk cId="1172667101" sldId="270"/>
            <ac:picMk id="4" creationId="{6666BFA9-2335-FB99-C2AD-DFCC19A722E2}"/>
          </ac:picMkLst>
        </pc:picChg>
        <pc:picChg chg="add mod">
          <ac:chgData name="Sufian Adnan" userId="5fad7add-8358-4aff-bc9a-12fdda32398a" providerId="ADAL" clId="{A2F40070-FBE4-408E-A830-04AF0B0CA74F}" dt="2023-08-11T17:21:19.327" v="172"/>
          <ac:picMkLst>
            <pc:docMk/>
            <pc:sldMk cId="1172667101" sldId="270"/>
            <ac:picMk id="6" creationId="{6A811A0A-9DE2-CA84-63BB-DA7AAC38613F}"/>
          </ac:picMkLst>
        </pc:picChg>
      </pc:sldChg>
      <pc:sldChg chg="del">
        <pc:chgData name="Sufian Adnan" userId="5fad7add-8358-4aff-bc9a-12fdda32398a" providerId="ADAL" clId="{A2F40070-FBE4-408E-A830-04AF0B0CA74F}" dt="2023-08-11T21:53:37.718" v="603" actId="47"/>
        <pc:sldMkLst>
          <pc:docMk/>
          <pc:sldMk cId="2709090271" sldId="273"/>
        </pc:sldMkLst>
      </pc:sldChg>
      <pc:sldChg chg="del">
        <pc:chgData name="Sufian Adnan" userId="5fad7add-8358-4aff-bc9a-12fdda32398a" providerId="ADAL" clId="{A2F40070-FBE4-408E-A830-04AF0B0CA74F}" dt="2023-08-11T21:53:38.480" v="604" actId="47"/>
        <pc:sldMkLst>
          <pc:docMk/>
          <pc:sldMk cId="1945863120" sldId="274"/>
        </pc:sldMkLst>
      </pc:sldChg>
      <pc:sldChg chg="addSp delSp modSp mod">
        <pc:chgData name="Sufian Adnan" userId="5fad7add-8358-4aff-bc9a-12fdda32398a" providerId="ADAL" clId="{A2F40070-FBE4-408E-A830-04AF0B0CA74F}" dt="2023-08-11T17:21:16.645" v="170" actId="478"/>
        <pc:sldMkLst>
          <pc:docMk/>
          <pc:sldMk cId="1505746268" sldId="275"/>
        </pc:sldMkLst>
        <pc:picChg chg="add del mod">
          <ac:chgData name="Sufian Adnan" userId="5fad7add-8358-4aff-bc9a-12fdda32398a" providerId="ADAL" clId="{A2F40070-FBE4-408E-A830-04AF0B0CA74F}" dt="2023-08-11T17:21:16.645" v="170" actId="478"/>
          <ac:picMkLst>
            <pc:docMk/>
            <pc:sldMk cId="1505746268" sldId="275"/>
            <ac:picMk id="3" creationId="{6E913BB3-AF51-CBA5-44A3-B4824FCF35FF}"/>
          </ac:picMkLst>
        </pc:picChg>
        <pc:picChg chg="add mod">
          <ac:chgData name="Sufian Adnan" userId="5fad7add-8358-4aff-bc9a-12fdda32398a" providerId="ADAL" clId="{A2F40070-FBE4-408E-A830-04AF0B0CA74F}" dt="2023-08-11T17:21:14.868" v="169"/>
          <ac:picMkLst>
            <pc:docMk/>
            <pc:sldMk cId="1505746268" sldId="275"/>
            <ac:picMk id="4" creationId="{8F17B31D-45F9-5E29-1212-2314752971F3}"/>
          </ac:picMkLst>
        </pc:picChg>
        <pc:picChg chg="del">
          <ac:chgData name="Sufian Adnan" userId="5fad7add-8358-4aff-bc9a-12fdda32398a" providerId="ADAL" clId="{A2F40070-FBE4-408E-A830-04AF0B0CA74F}" dt="2023-08-11T17:20:58.052" v="165" actId="478"/>
          <ac:picMkLst>
            <pc:docMk/>
            <pc:sldMk cId="1505746268" sldId="275"/>
            <ac:picMk id="6" creationId="{C94038FA-DDFC-0D49-B56B-06881B33887E}"/>
          </ac:picMkLst>
        </pc:picChg>
      </pc:sldChg>
      <pc:sldChg chg="modAnim">
        <pc:chgData name="Sufian Adnan" userId="5fad7add-8358-4aff-bc9a-12fdda32398a" providerId="ADAL" clId="{A2F40070-FBE4-408E-A830-04AF0B0CA74F}" dt="2023-08-11T16:45:20.255" v="2"/>
        <pc:sldMkLst>
          <pc:docMk/>
          <pc:sldMk cId="2913621390" sldId="276"/>
        </pc:sldMkLst>
      </pc:sldChg>
      <pc:sldChg chg="addSp delSp add del setBg delDesignElem">
        <pc:chgData name="Sufian Adnan" userId="5fad7add-8358-4aff-bc9a-12fdda32398a" providerId="ADAL" clId="{A2F40070-FBE4-408E-A830-04AF0B0CA74F}" dt="2023-08-11T23:22:46.836" v="636" actId="47"/>
        <pc:sldMkLst>
          <pc:docMk/>
          <pc:sldMk cId="417094157" sldId="278"/>
        </pc:sldMkLst>
        <pc:spChg chg="add del">
          <ac:chgData name="Sufian Adnan" userId="5fad7add-8358-4aff-bc9a-12fdda32398a" providerId="ADAL" clId="{A2F40070-FBE4-408E-A830-04AF0B0CA74F}" dt="2023-08-11T23:19:38.321" v="632"/>
          <ac:spMkLst>
            <pc:docMk/>
            <pc:sldMk cId="417094157" sldId="278"/>
            <ac:spMk id="9" creationId="{0C541B88-1AE9-40C3-AFD5-967787C1979F}"/>
          </ac:spMkLst>
        </pc:spChg>
        <pc:spChg chg="add del">
          <ac:chgData name="Sufian Adnan" userId="5fad7add-8358-4aff-bc9a-12fdda32398a" providerId="ADAL" clId="{A2F40070-FBE4-408E-A830-04AF0B0CA74F}" dt="2023-08-11T23:19:38.321" v="632"/>
          <ac:spMkLst>
            <pc:docMk/>
            <pc:sldMk cId="417094157" sldId="278"/>
            <ac:spMk id="11" creationId="{E5F17139-31EE-46AC-B04F-DBBD852DD6CB}"/>
          </ac:spMkLst>
        </pc:spChg>
        <pc:spChg chg="add del">
          <ac:chgData name="Sufian Adnan" userId="5fad7add-8358-4aff-bc9a-12fdda32398a" providerId="ADAL" clId="{A2F40070-FBE4-408E-A830-04AF0B0CA74F}" dt="2023-08-11T23:19:38.321" v="632"/>
          <ac:spMkLst>
            <pc:docMk/>
            <pc:sldMk cId="417094157" sldId="278"/>
            <ac:spMk id="17" creationId="{89D16701-DA76-4F72-BB63-E2C3FFBDFE0F}"/>
          </ac:spMkLst>
        </pc:spChg>
        <pc:spChg chg="add del">
          <ac:chgData name="Sufian Adnan" userId="5fad7add-8358-4aff-bc9a-12fdda32398a" providerId="ADAL" clId="{A2F40070-FBE4-408E-A830-04AF0B0CA74F}" dt="2023-08-11T23:19:38.321" v="632"/>
          <ac:spMkLst>
            <pc:docMk/>
            <pc:sldMk cId="417094157" sldId="278"/>
            <ac:spMk id="19" creationId="{1CC28BE1-9DC6-43FE-9582-39F091098D77}"/>
          </ac:spMkLst>
        </pc:spChg>
        <pc:grpChg chg="add del">
          <ac:chgData name="Sufian Adnan" userId="5fad7add-8358-4aff-bc9a-12fdda32398a" providerId="ADAL" clId="{A2F40070-FBE4-408E-A830-04AF0B0CA74F}" dt="2023-08-11T23:19:38.321" v="632"/>
          <ac:grpSpMkLst>
            <pc:docMk/>
            <pc:sldMk cId="417094157" sldId="278"/>
            <ac:grpSpMk id="13" creationId="{7CF625D3-71A3-4F30-A096-8EF334E959D0}"/>
          </ac:grpSpMkLst>
        </pc:grpChg>
        <pc:grpChg chg="add del">
          <ac:chgData name="Sufian Adnan" userId="5fad7add-8358-4aff-bc9a-12fdda32398a" providerId="ADAL" clId="{A2F40070-FBE4-408E-A830-04AF0B0CA74F}" dt="2023-08-11T23:19:38.321" v="632"/>
          <ac:grpSpMkLst>
            <pc:docMk/>
            <pc:sldMk cId="417094157" sldId="278"/>
            <ac:grpSpMk id="21" creationId="{AF9AF3F3-CE0C-4125-BDD7-346487FA0B40}"/>
          </ac:grpSpMkLst>
        </pc:grpChg>
      </pc:sldChg>
      <pc:sldChg chg="modNotesTx">
        <pc:chgData name="Sufian Adnan" userId="5fad7add-8358-4aff-bc9a-12fdda32398a" providerId="ADAL" clId="{A2F40070-FBE4-408E-A830-04AF0B0CA74F}" dt="2023-08-11T23:01:18.707" v="619" actId="20577"/>
        <pc:sldMkLst>
          <pc:docMk/>
          <pc:sldMk cId="3767602593" sldId="279"/>
        </pc:sldMkLst>
      </pc:sldChg>
      <pc:sldChg chg="modNotesTx">
        <pc:chgData name="Sufian Adnan" userId="5fad7add-8358-4aff-bc9a-12fdda32398a" providerId="ADAL" clId="{A2F40070-FBE4-408E-A830-04AF0B0CA74F}" dt="2023-08-11T21:31:02.716" v="360" actId="20577"/>
        <pc:sldMkLst>
          <pc:docMk/>
          <pc:sldMk cId="51144901" sldId="280"/>
        </pc:sldMkLst>
      </pc:sldChg>
      <pc:sldChg chg="modSp mod modNotesTx">
        <pc:chgData name="Sufian Adnan" userId="5fad7add-8358-4aff-bc9a-12fdda32398a" providerId="ADAL" clId="{A2F40070-FBE4-408E-A830-04AF0B0CA74F}" dt="2023-08-11T21:32:08.141" v="420" actId="20577"/>
        <pc:sldMkLst>
          <pc:docMk/>
          <pc:sldMk cId="2126350642" sldId="281"/>
        </pc:sldMkLst>
        <pc:picChg chg="mod">
          <ac:chgData name="Sufian Adnan" userId="5fad7add-8358-4aff-bc9a-12fdda32398a" providerId="ADAL" clId="{A2F40070-FBE4-408E-A830-04AF0B0CA74F}" dt="2023-08-11T17:34:41.614" v="223" actId="14100"/>
          <ac:picMkLst>
            <pc:docMk/>
            <pc:sldMk cId="2126350642" sldId="281"/>
            <ac:picMk id="5" creationId="{B1D846DE-5324-1173-6CDE-CF19715AF00C}"/>
          </ac:picMkLst>
        </pc:picChg>
      </pc:sldChg>
      <pc:sldChg chg="addSp delSp modSp mod modTransition setBg delAnim modAnim">
        <pc:chgData name="Sufian Adnan" userId="5fad7add-8358-4aff-bc9a-12fdda32398a" providerId="ADAL" clId="{A2F40070-FBE4-408E-A830-04AF0B0CA74F}" dt="2023-08-11T21:46:50.690" v="580" actId="207"/>
        <pc:sldMkLst>
          <pc:docMk/>
          <pc:sldMk cId="3031552359" sldId="282"/>
        </pc:sldMkLst>
        <pc:spChg chg="del">
          <ac:chgData name="Sufian Adnan" userId="5fad7add-8358-4aff-bc9a-12fdda32398a" providerId="ADAL" clId="{A2F40070-FBE4-408E-A830-04AF0B0CA74F}" dt="2023-08-11T16:57:41.497" v="16" actId="478"/>
          <ac:spMkLst>
            <pc:docMk/>
            <pc:sldMk cId="3031552359" sldId="282"/>
            <ac:spMk id="2" creationId="{4FD94168-E3C7-BCE3-08D2-241EE351EB1B}"/>
          </ac:spMkLst>
        </pc:spChg>
        <pc:spChg chg="del">
          <ac:chgData name="Sufian Adnan" userId="5fad7add-8358-4aff-bc9a-12fdda32398a" providerId="ADAL" clId="{A2F40070-FBE4-408E-A830-04AF0B0CA74F}" dt="2023-08-11T16:57:42.057" v="17" actId="478"/>
          <ac:spMkLst>
            <pc:docMk/>
            <pc:sldMk cId="3031552359" sldId="282"/>
            <ac:spMk id="3" creationId="{90B10E8A-5C3A-2002-493D-58338A2F9E70}"/>
          </ac:spMkLst>
        </pc:spChg>
        <pc:spChg chg="add mod">
          <ac:chgData name="Sufian Adnan" userId="5fad7add-8358-4aff-bc9a-12fdda32398a" providerId="ADAL" clId="{A2F40070-FBE4-408E-A830-04AF0B0CA74F}" dt="2023-08-11T21:46:50.690" v="580" actId="207"/>
          <ac:spMkLst>
            <pc:docMk/>
            <pc:sldMk cId="3031552359" sldId="282"/>
            <ac:spMk id="4" creationId="{5548EB31-B474-6BAF-02A6-82E4D720A11E}"/>
          </ac:spMkLst>
        </pc:spChg>
        <pc:spChg chg="add mod">
          <ac:chgData name="Sufian Adnan" userId="5fad7add-8358-4aff-bc9a-12fdda32398a" providerId="ADAL" clId="{A2F40070-FBE4-408E-A830-04AF0B0CA74F}" dt="2023-08-11T16:58:30.573" v="24" actId="1076"/>
          <ac:spMkLst>
            <pc:docMk/>
            <pc:sldMk cId="3031552359" sldId="282"/>
            <ac:spMk id="5" creationId="{B8E690F2-4033-B696-2514-C6335BB81A69}"/>
          </ac:spMkLst>
        </pc:spChg>
        <pc:spChg chg="add mod">
          <ac:chgData name="Sufian Adnan" userId="5fad7add-8358-4aff-bc9a-12fdda32398a" providerId="ADAL" clId="{A2F40070-FBE4-408E-A830-04AF0B0CA74F}" dt="2023-08-11T16:59:22.575" v="48" actId="20577"/>
          <ac:spMkLst>
            <pc:docMk/>
            <pc:sldMk cId="3031552359" sldId="282"/>
            <ac:spMk id="7" creationId="{AF7B8886-B8BA-2F1E-1920-3F1DB2DF33E8}"/>
          </ac:spMkLst>
        </pc:spChg>
        <pc:spChg chg="add del mod">
          <ac:chgData name="Sufian Adnan" userId="5fad7add-8358-4aff-bc9a-12fdda32398a" providerId="ADAL" clId="{A2F40070-FBE4-408E-A830-04AF0B0CA74F}" dt="2023-08-11T17:08:29.009" v="58" actId="478"/>
          <ac:spMkLst>
            <pc:docMk/>
            <pc:sldMk cId="3031552359" sldId="282"/>
            <ac:spMk id="8" creationId="{88E9F336-785C-7714-A363-350D25569A3B}"/>
          </ac:spMkLst>
        </pc:spChg>
        <pc:picChg chg="mod">
          <ac:chgData name="Sufian Adnan" userId="5fad7add-8358-4aff-bc9a-12fdda32398a" providerId="ADAL" clId="{A2F40070-FBE4-408E-A830-04AF0B0CA74F}" dt="2023-08-11T17:13:40.226" v="76" actId="14100"/>
          <ac:picMkLst>
            <pc:docMk/>
            <pc:sldMk cId="3031552359" sldId="282"/>
            <ac:picMk id="2" creationId="{1F87911D-0153-0851-D3EF-60CF6565832B}"/>
          </ac:picMkLst>
        </pc:picChg>
        <pc:picChg chg="add del mod">
          <ac:chgData name="Sufian Adnan" userId="5fad7add-8358-4aff-bc9a-12fdda32398a" providerId="ADAL" clId="{A2F40070-FBE4-408E-A830-04AF0B0CA74F}" dt="2023-08-11T17:27:03.366" v="181" actId="478"/>
          <ac:picMkLst>
            <pc:docMk/>
            <pc:sldMk cId="3031552359" sldId="282"/>
            <ac:picMk id="3" creationId="{420A9B19-6C8A-577F-B44A-6B3DE9E0E833}"/>
          </ac:picMkLst>
        </pc:picChg>
        <pc:picChg chg="add del mod">
          <ac:chgData name="Sufian Adnan" userId="5fad7add-8358-4aff-bc9a-12fdda32398a" providerId="ADAL" clId="{A2F40070-FBE4-408E-A830-04AF0B0CA74F}" dt="2023-08-11T16:58:57.344" v="26" actId="478"/>
          <ac:picMkLst>
            <pc:docMk/>
            <pc:sldMk cId="3031552359" sldId="282"/>
            <ac:picMk id="6" creationId="{5CC121F4-6F1B-C69B-5148-2FB2425ACFD0}"/>
          </ac:picMkLst>
        </pc:picChg>
        <pc:picChg chg="add mod">
          <ac:chgData name="Sufian Adnan" userId="5fad7add-8358-4aff-bc9a-12fdda32398a" providerId="ADAL" clId="{A2F40070-FBE4-408E-A830-04AF0B0CA74F}" dt="2023-08-11T17:31:51.877" v="205" actId="1076"/>
          <ac:picMkLst>
            <pc:docMk/>
            <pc:sldMk cId="3031552359" sldId="282"/>
            <ac:picMk id="9" creationId="{6E313DA9-D363-6EE4-E4A7-01E642C59199}"/>
          </ac:picMkLst>
        </pc:picChg>
        <pc:picChg chg="add mod">
          <ac:chgData name="Sufian Adnan" userId="5fad7add-8358-4aff-bc9a-12fdda32398a" providerId="ADAL" clId="{A2F40070-FBE4-408E-A830-04AF0B0CA74F}" dt="2023-08-11T17:34:01.941" v="215" actId="14100"/>
          <ac:picMkLst>
            <pc:docMk/>
            <pc:sldMk cId="3031552359" sldId="282"/>
            <ac:picMk id="10" creationId="{F42C4E81-7C33-CDBF-D672-2AF73F301B0D}"/>
          </ac:picMkLst>
        </pc:picChg>
        <pc:picChg chg="add del mod">
          <ac:chgData name="Sufian Adnan" userId="5fad7add-8358-4aff-bc9a-12fdda32398a" providerId="ADAL" clId="{A2F40070-FBE4-408E-A830-04AF0B0CA74F}" dt="2023-08-11T17:26:49.804" v="173" actId="478"/>
          <ac:picMkLst>
            <pc:docMk/>
            <pc:sldMk cId="3031552359" sldId="282"/>
            <ac:picMk id="1026" creationId="{AB5C1228-3D67-5F99-DFA2-79E284F2A8A1}"/>
          </ac:picMkLst>
        </pc:picChg>
      </pc:sldChg>
      <pc:sldChg chg="add">
        <pc:chgData name="Sufian Adnan" userId="5fad7add-8358-4aff-bc9a-12fdda32398a" providerId="ADAL" clId="{A2F40070-FBE4-408E-A830-04AF0B0CA74F}" dt="2023-08-11T17:08:32.247" v="59" actId="2890"/>
        <pc:sldMkLst>
          <pc:docMk/>
          <pc:sldMk cId="1872401684" sldId="283"/>
        </pc:sldMkLst>
      </pc:sldChg>
      <pc:sldChg chg="addSp delSp modSp mod modTransition addAnim delAnim modAnim">
        <pc:chgData name="Sufian Adnan" userId="5fad7add-8358-4aff-bc9a-12fdda32398a" providerId="ADAL" clId="{A2F40070-FBE4-408E-A830-04AF0B0CA74F}" dt="2023-08-11T21:46:56.680" v="581" actId="207"/>
        <pc:sldMkLst>
          <pc:docMk/>
          <pc:sldMk cId="2375191580" sldId="284"/>
        </pc:sldMkLst>
        <pc:spChg chg="add del mod">
          <ac:chgData name="Sufian Adnan" userId="5fad7add-8358-4aff-bc9a-12fdda32398a" providerId="ADAL" clId="{A2F40070-FBE4-408E-A830-04AF0B0CA74F}" dt="2023-08-11T21:46:56.680" v="581" actId="207"/>
          <ac:spMkLst>
            <pc:docMk/>
            <pc:sldMk cId="2375191580" sldId="284"/>
            <ac:spMk id="4" creationId="{5548EB31-B474-6BAF-02A6-82E4D720A11E}"/>
          </ac:spMkLst>
        </pc:spChg>
        <pc:picChg chg="del">
          <ac:chgData name="Sufian Adnan" userId="5fad7add-8358-4aff-bc9a-12fdda32398a" providerId="ADAL" clId="{A2F40070-FBE4-408E-A830-04AF0B0CA74F}" dt="2023-08-11T17:13:48.453" v="79" actId="478"/>
          <ac:picMkLst>
            <pc:docMk/>
            <pc:sldMk cId="2375191580" sldId="284"/>
            <ac:picMk id="2" creationId="{1F87911D-0153-0851-D3EF-60CF6565832B}"/>
          </ac:picMkLst>
        </pc:picChg>
        <pc:picChg chg="add mod">
          <ac:chgData name="Sufian Adnan" userId="5fad7add-8358-4aff-bc9a-12fdda32398a" providerId="ADAL" clId="{A2F40070-FBE4-408E-A830-04AF0B0CA74F}" dt="2023-08-11T17:13:51.270" v="80" actId="1076"/>
          <ac:picMkLst>
            <pc:docMk/>
            <pc:sldMk cId="2375191580" sldId="284"/>
            <ac:picMk id="3" creationId="{B64B6E15-CA06-90CA-4879-82BD14BE719D}"/>
          </ac:picMkLst>
        </pc:picChg>
        <pc:picChg chg="add mod">
          <ac:chgData name="Sufian Adnan" userId="5fad7add-8358-4aff-bc9a-12fdda32398a" providerId="ADAL" clId="{A2F40070-FBE4-408E-A830-04AF0B0CA74F}" dt="2023-08-11T17:32:05.576" v="207"/>
          <ac:picMkLst>
            <pc:docMk/>
            <pc:sldMk cId="2375191580" sldId="284"/>
            <ac:picMk id="6" creationId="{7F146E02-48A7-B490-E3B4-C38EC89C602A}"/>
          </ac:picMkLst>
        </pc:picChg>
        <pc:picChg chg="add del mod">
          <ac:chgData name="Sufian Adnan" userId="5fad7add-8358-4aff-bc9a-12fdda32398a" providerId="ADAL" clId="{A2F40070-FBE4-408E-A830-04AF0B0CA74F}" dt="2023-08-11T17:34:18.851" v="219" actId="478"/>
          <ac:picMkLst>
            <pc:docMk/>
            <pc:sldMk cId="2375191580" sldId="284"/>
            <ac:picMk id="8" creationId="{CA699F43-6069-ED0A-0488-1CFDF0FF6F95}"/>
          </ac:picMkLst>
        </pc:picChg>
        <pc:picChg chg="add del mod">
          <ac:chgData name="Sufian Adnan" userId="5fad7add-8358-4aff-bc9a-12fdda32398a" providerId="ADAL" clId="{A2F40070-FBE4-408E-A830-04AF0B0CA74F}" dt="2023-08-11T17:33:54.970" v="213"/>
          <ac:picMkLst>
            <pc:docMk/>
            <pc:sldMk cId="2375191580" sldId="284"/>
            <ac:picMk id="9" creationId="{349704D7-1512-6D81-0AC2-31F3BAEC25D5}"/>
          </ac:picMkLst>
        </pc:picChg>
        <pc:picChg chg="add mod">
          <ac:chgData name="Sufian Adnan" userId="5fad7add-8358-4aff-bc9a-12fdda32398a" providerId="ADAL" clId="{A2F40070-FBE4-408E-A830-04AF0B0CA74F}" dt="2023-08-11T17:34:19.135" v="220"/>
          <ac:picMkLst>
            <pc:docMk/>
            <pc:sldMk cId="2375191580" sldId="284"/>
            <ac:picMk id="10" creationId="{5A880576-A60D-236B-FD80-4AD6BD012994}"/>
          </ac:picMkLst>
        </pc:picChg>
        <pc:picChg chg="del">
          <ac:chgData name="Sufian Adnan" userId="5fad7add-8358-4aff-bc9a-12fdda32398a" providerId="ADAL" clId="{A2F40070-FBE4-408E-A830-04AF0B0CA74F}" dt="2023-08-11T17:32:05.314" v="206" actId="478"/>
          <ac:picMkLst>
            <pc:docMk/>
            <pc:sldMk cId="2375191580" sldId="284"/>
            <ac:picMk id="1026" creationId="{AB5C1228-3D67-5F99-DFA2-79E284F2A8A1}"/>
          </ac:picMkLst>
        </pc:picChg>
      </pc:sldChg>
      <pc:sldChg chg="addSp delSp modSp add mod modTransition modAnim modNotesTx">
        <pc:chgData name="Sufian Adnan" userId="5fad7add-8358-4aff-bc9a-12fdda32398a" providerId="ADAL" clId="{A2F40070-FBE4-408E-A830-04AF0B0CA74F}" dt="2023-08-11T23:15:12.473" v="620"/>
        <pc:sldMkLst>
          <pc:docMk/>
          <pc:sldMk cId="2621248996" sldId="285"/>
        </pc:sldMkLst>
        <pc:spChg chg="mod">
          <ac:chgData name="Sufian Adnan" userId="5fad7add-8358-4aff-bc9a-12fdda32398a" providerId="ADAL" clId="{A2F40070-FBE4-408E-A830-04AF0B0CA74F}" dt="2023-08-11T21:41:41.092" v="559" actId="207"/>
          <ac:spMkLst>
            <pc:docMk/>
            <pc:sldMk cId="2621248996" sldId="285"/>
            <ac:spMk id="4" creationId="{5548EB31-B474-6BAF-02A6-82E4D720A11E}"/>
          </ac:spMkLst>
        </pc:spChg>
        <pc:spChg chg="mod">
          <ac:chgData name="Sufian Adnan" userId="5fad7add-8358-4aff-bc9a-12fdda32398a" providerId="ADAL" clId="{A2F40070-FBE4-408E-A830-04AF0B0CA74F}" dt="2023-08-11T21:42:53.703" v="566" actId="20577"/>
          <ac:spMkLst>
            <pc:docMk/>
            <pc:sldMk cId="2621248996" sldId="285"/>
            <ac:spMk id="7" creationId="{AF7B8886-B8BA-2F1E-1920-3F1DB2DF33E8}"/>
          </ac:spMkLst>
        </pc:spChg>
        <pc:spChg chg="add del mod">
          <ac:chgData name="Sufian Adnan" userId="5fad7add-8358-4aff-bc9a-12fdda32398a" providerId="ADAL" clId="{A2F40070-FBE4-408E-A830-04AF0B0CA74F}" dt="2023-08-11T21:33:20.535" v="422" actId="767"/>
          <ac:spMkLst>
            <pc:docMk/>
            <pc:sldMk cId="2621248996" sldId="285"/>
            <ac:spMk id="11" creationId="{4660C172-F55A-31CC-C643-5FBE17981543}"/>
          </ac:spMkLst>
        </pc:spChg>
        <pc:spChg chg="add mod">
          <ac:chgData name="Sufian Adnan" userId="5fad7add-8358-4aff-bc9a-12fdda32398a" providerId="ADAL" clId="{A2F40070-FBE4-408E-A830-04AF0B0CA74F}" dt="2023-08-11T21:35:22.752" v="518" actId="122"/>
          <ac:spMkLst>
            <pc:docMk/>
            <pc:sldMk cId="2621248996" sldId="285"/>
            <ac:spMk id="12" creationId="{95295897-DF55-1C6A-983D-F700CDE1E16F}"/>
          </ac:spMkLst>
        </pc:spChg>
        <pc:spChg chg="add mod">
          <ac:chgData name="Sufian Adnan" userId="5fad7add-8358-4aff-bc9a-12fdda32398a" providerId="ADAL" clId="{A2F40070-FBE4-408E-A830-04AF0B0CA74F}" dt="2023-08-11T21:50:26.683" v="600" actId="20577"/>
          <ac:spMkLst>
            <pc:docMk/>
            <pc:sldMk cId="2621248996" sldId="285"/>
            <ac:spMk id="14" creationId="{93282CD9-8B3E-7666-38BB-7999B5DD34E6}"/>
          </ac:spMkLst>
        </pc:spChg>
        <pc:spChg chg="add mod">
          <ac:chgData name="Sufian Adnan" userId="5fad7add-8358-4aff-bc9a-12fdda32398a" providerId="ADAL" clId="{A2F40070-FBE4-408E-A830-04AF0B0CA74F}" dt="2023-08-11T21:44:47.256" v="572" actId="1076"/>
          <ac:spMkLst>
            <pc:docMk/>
            <pc:sldMk cId="2621248996" sldId="285"/>
            <ac:spMk id="15" creationId="{279E439B-6A3D-98FB-81B7-E68094100530}"/>
          </ac:spMkLst>
        </pc:spChg>
        <pc:picChg chg="mod">
          <ac:chgData name="Sufian Adnan" userId="5fad7add-8358-4aff-bc9a-12fdda32398a" providerId="ADAL" clId="{A2F40070-FBE4-408E-A830-04AF0B0CA74F}" dt="2023-08-11T17:14:41.598" v="150" actId="1076"/>
          <ac:picMkLst>
            <pc:docMk/>
            <pc:sldMk cId="2621248996" sldId="285"/>
            <ac:picMk id="3" creationId="{B64B6E15-CA06-90CA-4879-82BD14BE719D}"/>
          </ac:picMkLst>
        </pc:picChg>
        <pc:picChg chg="add del mod">
          <ac:chgData name="Sufian Adnan" userId="5fad7add-8358-4aff-bc9a-12fdda32398a" providerId="ADAL" clId="{A2F40070-FBE4-408E-A830-04AF0B0CA74F}" dt="2023-08-11T17:30:04.593" v="194" actId="22"/>
          <ac:picMkLst>
            <pc:docMk/>
            <pc:sldMk cId="2621248996" sldId="285"/>
            <ac:picMk id="6" creationId="{9ACE7A1E-1EEA-9EFB-1F28-3EE89D66CB10}"/>
          </ac:picMkLst>
        </pc:picChg>
        <pc:picChg chg="add mod">
          <ac:chgData name="Sufian Adnan" userId="5fad7add-8358-4aff-bc9a-12fdda32398a" providerId="ADAL" clId="{A2F40070-FBE4-408E-A830-04AF0B0CA74F}" dt="2023-08-11T17:32:08.593" v="209"/>
          <ac:picMkLst>
            <pc:docMk/>
            <pc:sldMk cId="2621248996" sldId="285"/>
            <ac:picMk id="8" creationId="{88199D13-A431-82FE-18A3-A53220F49843}"/>
          </ac:picMkLst>
        </pc:picChg>
        <pc:picChg chg="add del mod">
          <ac:chgData name="Sufian Adnan" userId="5fad7add-8358-4aff-bc9a-12fdda32398a" providerId="ADAL" clId="{A2F40070-FBE4-408E-A830-04AF0B0CA74F}" dt="2023-08-11T17:34:21.834" v="221" actId="478"/>
          <ac:picMkLst>
            <pc:docMk/>
            <pc:sldMk cId="2621248996" sldId="285"/>
            <ac:picMk id="9" creationId="{845DE7F4-B673-78F0-05F7-5EE8A7A7E407}"/>
          </ac:picMkLst>
        </pc:picChg>
        <pc:picChg chg="add mod">
          <ac:chgData name="Sufian Adnan" userId="5fad7add-8358-4aff-bc9a-12fdda32398a" providerId="ADAL" clId="{A2F40070-FBE4-408E-A830-04AF0B0CA74F}" dt="2023-08-11T17:34:22.103" v="222"/>
          <ac:picMkLst>
            <pc:docMk/>
            <pc:sldMk cId="2621248996" sldId="285"/>
            <ac:picMk id="10" creationId="{1179F883-BA32-2F52-A3CB-251D1E69C730}"/>
          </ac:picMkLst>
        </pc:picChg>
        <pc:picChg chg="add mod">
          <ac:chgData name="Sufian Adnan" userId="5fad7add-8358-4aff-bc9a-12fdda32398a" providerId="ADAL" clId="{A2F40070-FBE4-408E-A830-04AF0B0CA74F}" dt="2023-08-11T21:36:04.647" v="520" actId="1076"/>
          <ac:picMkLst>
            <pc:docMk/>
            <pc:sldMk cId="2621248996" sldId="285"/>
            <ac:picMk id="13" creationId="{C3F97BD2-7CDA-CC6D-814E-FDFFE5BA2C76}"/>
          </ac:picMkLst>
        </pc:picChg>
        <pc:picChg chg="del">
          <ac:chgData name="Sufian Adnan" userId="5fad7add-8358-4aff-bc9a-12fdda32398a" providerId="ADAL" clId="{A2F40070-FBE4-408E-A830-04AF0B0CA74F}" dt="2023-08-11T17:32:08.378" v="208" actId="478"/>
          <ac:picMkLst>
            <pc:docMk/>
            <pc:sldMk cId="2621248996" sldId="285"/>
            <ac:picMk id="1026" creationId="{AB5C1228-3D67-5F99-DFA2-79E284F2A8A1}"/>
          </ac:picMkLst>
        </pc:picChg>
      </pc:sldChg>
      <pc:sldChg chg="del">
        <pc:chgData name="Sufian Adnan" userId="5fad7add-8358-4aff-bc9a-12fdda32398a" providerId="ADAL" clId="{A2F40070-FBE4-408E-A830-04AF0B0CA74F}" dt="2023-08-11T17:12:47.588" v="65" actId="47"/>
        <pc:sldMkLst>
          <pc:docMk/>
          <pc:sldMk cId="3177698746" sldId="285"/>
        </pc:sldMkLst>
      </pc:sldChg>
      <pc:sldChg chg="add">
        <pc:chgData name="Sufian Adnan" userId="5fad7add-8358-4aff-bc9a-12fdda32398a" providerId="ADAL" clId="{A2F40070-FBE4-408E-A830-04AF0B0CA74F}" dt="2023-08-11T23:22:44.433" v="635"/>
        <pc:sldMkLst>
          <pc:docMk/>
          <pc:sldMk cId="121155235" sldId="286"/>
        </pc:sldMkLst>
      </pc:sldChg>
      <pc:sldChg chg="addSp delSp modSp add del mod delAnim modAnim">
        <pc:chgData name="Sufian Adnan" userId="5fad7add-8358-4aff-bc9a-12fdda32398a" providerId="ADAL" clId="{A2F40070-FBE4-408E-A830-04AF0B0CA74F}" dt="2023-08-11T23:19:41.760" v="633" actId="47"/>
        <pc:sldMkLst>
          <pc:docMk/>
          <pc:sldMk cId="3576151551" sldId="286"/>
        </pc:sldMkLst>
        <pc:spChg chg="del">
          <ac:chgData name="Sufian Adnan" userId="5fad7add-8358-4aff-bc9a-12fdda32398a" providerId="ADAL" clId="{A2F40070-FBE4-408E-A830-04AF0B0CA74F}" dt="2023-08-11T23:19:38.074" v="630" actId="478"/>
          <ac:spMkLst>
            <pc:docMk/>
            <pc:sldMk cId="3576151551" sldId="286"/>
            <ac:spMk id="2" creationId="{FD56F2B6-11B9-2F64-EC45-D63D3EAB7086}"/>
          </ac:spMkLst>
        </pc:spChg>
        <pc:spChg chg="add del mod">
          <ac:chgData name="Sufian Adnan" userId="5fad7add-8358-4aff-bc9a-12fdda32398a" providerId="ADAL" clId="{A2F40070-FBE4-408E-A830-04AF0B0CA74F}" dt="2023-08-11T23:19:31.540" v="629"/>
          <ac:spMkLst>
            <pc:docMk/>
            <pc:sldMk cId="3576151551" sldId="286"/>
            <ac:spMk id="3" creationId="{E76B7B45-EE60-4979-D37A-6644A5630906}"/>
          </ac:spMkLst>
        </pc:spChg>
        <pc:spChg chg="add mod">
          <ac:chgData name="Sufian Adnan" userId="5fad7add-8358-4aff-bc9a-12fdda32398a" providerId="ADAL" clId="{A2F40070-FBE4-408E-A830-04AF0B0CA74F}" dt="2023-08-11T23:19:38.074" v="630" actId="478"/>
          <ac:spMkLst>
            <pc:docMk/>
            <pc:sldMk cId="3576151551" sldId="286"/>
            <ac:spMk id="9" creationId="{7D339A07-EAE7-F415-4DE9-AFBB641F8681}"/>
          </ac:spMkLst>
        </pc:spChg>
        <pc:spChg chg="add mod">
          <ac:chgData name="Sufian Adnan" userId="5fad7add-8358-4aff-bc9a-12fdda32398a" providerId="ADAL" clId="{A2F40070-FBE4-408E-A830-04AF0B0CA74F}" dt="2023-08-11T23:19:38.074" v="630" actId="478"/>
          <ac:spMkLst>
            <pc:docMk/>
            <pc:sldMk cId="3576151551" sldId="286"/>
            <ac:spMk id="11" creationId="{6D1A0AC7-0628-A430-945C-ED2D96B51A3D}"/>
          </ac:spMkLst>
        </pc:spChg>
        <pc:graphicFrameChg chg="del">
          <ac:chgData name="Sufian Adnan" userId="5fad7add-8358-4aff-bc9a-12fdda32398a" providerId="ADAL" clId="{A2F40070-FBE4-408E-A830-04AF0B0CA74F}" dt="2023-08-11T23:19:38.074" v="630" actId="478"/>
          <ac:graphicFrameMkLst>
            <pc:docMk/>
            <pc:sldMk cId="3576151551" sldId="286"/>
            <ac:graphicFrameMk id="5" creationId="{57A5460D-66F2-106B-1D3F-7CB23D110929}"/>
          </ac:graphicFrameMkLst>
        </pc:graphicFrameChg>
        <pc:graphicFrameChg chg="add del mod">
          <ac:chgData name="Sufian Adnan" userId="5fad7add-8358-4aff-bc9a-12fdda32398a" providerId="ADAL" clId="{A2F40070-FBE4-408E-A830-04AF0B0CA74F}" dt="2023-08-11T23:19:31.540" v="629"/>
          <ac:graphicFrameMkLst>
            <pc:docMk/>
            <pc:sldMk cId="3576151551" sldId="286"/>
            <ac:graphicFrameMk id="6" creationId="{BC69261E-E710-61D2-12C7-D7EE3F402EC0}"/>
          </ac:graphicFrameMkLst>
        </pc:graphicFrameChg>
        <pc:picChg chg="del">
          <ac:chgData name="Sufian Adnan" userId="5fad7add-8358-4aff-bc9a-12fdda32398a" providerId="ADAL" clId="{A2F40070-FBE4-408E-A830-04AF0B0CA74F}" dt="2023-08-11T23:19:38.074" v="630" actId="478"/>
          <ac:picMkLst>
            <pc:docMk/>
            <pc:sldMk cId="3576151551" sldId="286"/>
            <ac:picMk id="4" creationId="{6343736D-49FC-0EA3-435A-C78C9F6ED693}"/>
          </ac:picMkLst>
        </pc:picChg>
        <pc:picChg chg="add del mod">
          <ac:chgData name="Sufian Adnan" userId="5fad7add-8358-4aff-bc9a-12fdda32398a" providerId="ADAL" clId="{A2F40070-FBE4-408E-A830-04AF0B0CA74F}" dt="2023-08-11T23:19:31.540" v="629"/>
          <ac:picMkLst>
            <pc:docMk/>
            <pc:sldMk cId="3576151551" sldId="286"/>
            <ac:picMk id="7" creationId="{4158D347-4900-A9D8-59A6-CFB4AB7DA10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A175D-A598-4810-B0C1-603D02E5B2D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2FEC6F5-8858-49E0-9889-E23D23FADC9B}">
      <dgm:prSet/>
      <dgm:spPr/>
      <dgm:t>
        <a:bodyPr/>
        <a:lstStyle/>
        <a:p>
          <a:pPr>
            <a:lnSpc>
              <a:spcPct val="100000"/>
            </a:lnSpc>
          </a:pPr>
          <a:r>
            <a:rPr lang="en-US">
              <a:solidFill>
                <a:schemeClr val="bg1"/>
              </a:solidFill>
            </a:rPr>
            <a:t>SFCU suffered a data compromise incident.</a:t>
          </a:r>
        </a:p>
      </dgm:t>
    </dgm:pt>
    <dgm:pt modelId="{A108E92D-FE6C-4E2C-BAFA-AF568DF689D2}" type="parTrans" cxnId="{A4129106-BBA9-432B-B70D-BBEA66BA5EE3}">
      <dgm:prSet/>
      <dgm:spPr/>
      <dgm:t>
        <a:bodyPr/>
        <a:lstStyle/>
        <a:p>
          <a:endParaRPr lang="en-US"/>
        </a:p>
      </dgm:t>
    </dgm:pt>
    <dgm:pt modelId="{D6CF64B9-24A4-4282-897B-F3B0DBD16B3C}" type="sibTrans" cxnId="{A4129106-BBA9-432B-B70D-BBEA66BA5EE3}">
      <dgm:prSet/>
      <dgm:spPr/>
      <dgm:t>
        <a:bodyPr/>
        <a:lstStyle/>
        <a:p>
          <a:pPr>
            <a:lnSpc>
              <a:spcPct val="100000"/>
            </a:lnSpc>
          </a:pPr>
          <a:endParaRPr lang="en-US"/>
        </a:p>
      </dgm:t>
    </dgm:pt>
    <dgm:pt modelId="{BC98F784-4763-4FBD-A2D1-AFD5B520B85E}">
      <dgm:prSet/>
      <dgm:spPr/>
      <dgm:t>
        <a:bodyPr/>
        <a:lstStyle/>
        <a:p>
          <a:pPr>
            <a:lnSpc>
              <a:spcPct val="100000"/>
            </a:lnSpc>
          </a:pPr>
          <a:r>
            <a:rPr lang="en-CA">
              <a:solidFill>
                <a:schemeClr val="bg1"/>
              </a:solidFill>
            </a:rPr>
            <a:t>Incident report shows that current SIEM solution cannot suffice the SFCU’s IT and cybersecurity operations</a:t>
          </a:r>
          <a:endParaRPr lang="en-US">
            <a:solidFill>
              <a:schemeClr val="bg1"/>
            </a:solidFill>
          </a:endParaRPr>
        </a:p>
      </dgm:t>
    </dgm:pt>
    <dgm:pt modelId="{55FF5625-F8F2-4BC3-8064-3E105A02A4FE}" type="parTrans" cxnId="{2530480B-DC6B-4C9C-A03F-CF60B9CD4C03}">
      <dgm:prSet/>
      <dgm:spPr/>
      <dgm:t>
        <a:bodyPr/>
        <a:lstStyle/>
        <a:p>
          <a:endParaRPr lang="en-US"/>
        </a:p>
      </dgm:t>
    </dgm:pt>
    <dgm:pt modelId="{19F56A0F-2675-4885-AE9F-DDD0D653B33C}" type="sibTrans" cxnId="{2530480B-DC6B-4C9C-A03F-CF60B9CD4C03}">
      <dgm:prSet/>
      <dgm:spPr/>
      <dgm:t>
        <a:bodyPr/>
        <a:lstStyle/>
        <a:p>
          <a:endParaRPr lang="en-US"/>
        </a:p>
      </dgm:t>
    </dgm:pt>
    <dgm:pt modelId="{08D3688F-1474-4B2B-9964-D6D20175146E}" type="pres">
      <dgm:prSet presAssocID="{974A175D-A598-4810-B0C1-603D02E5B2DC}" presName="root" presStyleCnt="0">
        <dgm:presLayoutVars>
          <dgm:dir/>
          <dgm:resizeHandles val="exact"/>
        </dgm:presLayoutVars>
      </dgm:prSet>
      <dgm:spPr/>
    </dgm:pt>
    <dgm:pt modelId="{D7C83C85-95A6-4626-9D42-5EDE23AC7D9D}" type="pres">
      <dgm:prSet presAssocID="{974A175D-A598-4810-B0C1-603D02E5B2DC}" presName="container" presStyleCnt="0">
        <dgm:presLayoutVars>
          <dgm:dir/>
          <dgm:resizeHandles val="exact"/>
        </dgm:presLayoutVars>
      </dgm:prSet>
      <dgm:spPr/>
    </dgm:pt>
    <dgm:pt modelId="{D41A49A3-BC70-495E-899A-FB8252D3CB2C}" type="pres">
      <dgm:prSet presAssocID="{32FEC6F5-8858-49E0-9889-E23D23FADC9B}" presName="compNode" presStyleCnt="0"/>
      <dgm:spPr/>
    </dgm:pt>
    <dgm:pt modelId="{3A93EFEE-B52F-4D1D-AAD9-EE95E967F125}" type="pres">
      <dgm:prSet presAssocID="{32FEC6F5-8858-49E0-9889-E23D23FADC9B}" presName="iconBgRect" presStyleLbl="bgShp" presStyleIdx="0" presStyleCnt="2"/>
      <dgm:spPr/>
    </dgm:pt>
    <dgm:pt modelId="{56FD7D5F-CCF5-4962-A044-7205CEA8DAE0}" type="pres">
      <dgm:prSet presAssocID="{32FEC6F5-8858-49E0-9889-E23D23FADC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Sign"/>
        </a:ext>
      </dgm:extLst>
    </dgm:pt>
    <dgm:pt modelId="{CD165986-B32C-40BA-8C11-674B30BD4CCF}" type="pres">
      <dgm:prSet presAssocID="{32FEC6F5-8858-49E0-9889-E23D23FADC9B}" presName="spaceRect" presStyleCnt="0"/>
      <dgm:spPr/>
    </dgm:pt>
    <dgm:pt modelId="{0B07FB18-5A46-4C14-A847-8F84DB793CE8}" type="pres">
      <dgm:prSet presAssocID="{32FEC6F5-8858-49E0-9889-E23D23FADC9B}" presName="textRect" presStyleLbl="revTx" presStyleIdx="0" presStyleCnt="2">
        <dgm:presLayoutVars>
          <dgm:chMax val="1"/>
          <dgm:chPref val="1"/>
        </dgm:presLayoutVars>
      </dgm:prSet>
      <dgm:spPr/>
    </dgm:pt>
    <dgm:pt modelId="{237C4843-FDB3-4D4D-AB37-255980EB81F6}" type="pres">
      <dgm:prSet presAssocID="{D6CF64B9-24A4-4282-897B-F3B0DBD16B3C}" presName="sibTrans" presStyleLbl="sibTrans2D1" presStyleIdx="0" presStyleCnt="0"/>
      <dgm:spPr/>
    </dgm:pt>
    <dgm:pt modelId="{63EB2800-E23B-477D-B878-F809C3EC9404}" type="pres">
      <dgm:prSet presAssocID="{BC98F784-4763-4FBD-A2D1-AFD5B520B85E}" presName="compNode" presStyleCnt="0"/>
      <dgm:spPr/>
    </dgm:pt>
    <dgm:pt modelId="{12FC4826-B73B-4CDA-9139-1B4418FF7642}" type="pres">
      <dgm:prSet presAssocID="{BC98F784-4763-4FBD-A2D1-AFD5B520B85E}" presName="iconBgRect" presStyleLbl="bgShp" presStyleIdx="1" presStyleCnt="2"/>
      <dgm:spPr/>
    </dgm:pt>
    <dgm:pt modelId="{A95080F7-09ED-44EB-92A4-BCCD0CA2CF64}" type="pres">
      <dgm:prSet presAssocID="{BC98F784-4763-4FBD-A2D1-AFD5B520B85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BC5B5122-4808-442A-9A44-602DAD52F0A9}" type="pres">
      <dgm:prSet presAssocID="{BC98F784-4763-4FBD-A2D1-AFD5B520B85E}" presName="spaceRect" presStyleCnt="0"/>
      <dgm:spPr/>
    </dgm:pt>
    <dgm:pt modelId="{19873302-192A-4DF7-A0AE-417281790F48}" type="pres">
      <dgm:prSet presAssocID="{BC98F784-4763-4FBD-A2D1-AFD5B520B85E}" presName="textRect" presStyleLbl="revTx" presStyleIdx="1" presStyleCnt="2">
        <dgm:presLayoutVars>
          <dgm:chMax val="1"/>
          <dgm:chPref val="1"/>
        </dgm:presLayoutVars>
      </dgm:prSet>
      <dgm:spPr/>
    </dgm:pt>
  </dgm:ptLst>
  <dgm:cxnLst>
    <dgm:cxn modelId="{A4129106-BBA9-432B-B70D-BBEA66BA5EE3}" srcId="{974A175D-A598-4810-B0C1-603D02E5B2DC}" destId="{32FEC6F5-8858-49E0-9889-E23D23FADC9B}" srcOrd="0" destOrd="0" parTransId="{A108E92D-FE6C-4E2C-BAFA-AF568DF689D2}" sibTransId="{D6CF64B9-24A4-4282-897B-F3B0DBD16B3C}"/>
    <dgm:cxn modelId="{2530480B-DC6B-4C9C-A03F-CF60B9CD4C03}" srcId="{974A175D-A598-4810-B0C1-603D02E5B2DC}" destId="{BC98F784-4763-4FBD-A2D1-AFD5B520B85E}" srcOrd="1" destOrd="0" parTransId="{55FF5625-F8F2-4BC3-8064-3E105A02A4FE}" sibTransId="{19F56A0F-2675-4885-AE9F-DDD0D653B33C}"/>
    <dgm:cxn modelId="{D390455C-7993-4C1D-A306-D46144D93A1E}" type="presOf" srcId="{974A175D-A598-4810-B0C1-603D02E5B2DC}" destId="{08D3688F-1474-4B2B-9964-D6D20175146E}" srcOrd="0" destOrd="0" presId="urn:microsoft.com/office/officeart/2018/2/layout/IconCircleList"/>
    <dgm:cxn modelId="{B430E87D-306D-4E6D-A9B4-24F4133A02D4}" type="presOf" srcId="{32FEC6F5-8858-49E0-9889-E23D23FADC9B}" destId="{0B07FB18-5A46-4C14-A847-8F84DB793CE8}" srcOrd="0" destOrd="0" presId="urn:microsoft.com/office/officeart/2018/2/layout/IconCircleList"/>
    <dgm:cxn modelId="{A15D6CBB-C770-409A-B1BE-71D3B860F158}" type="presOf" srcId="{D6CF64B9-24A4-4282-897B-F3B0DBD16B3C}" destId="{237C4843-FDB3-4D4D-AB37-255980EB81F6}" srcOrd="0" destOrd="0" presId="urn:microsoft.com/office/officeart/2018/2/layout/IconCircleList"/>
    <dgm:cxn modelId="{F91421F6-690A-492A-A9F1-6AC082E40D62}" type="presOf" srcId="{BC98F784-4763-4FBD-A2D1-AFD5B520B85E}" destId="{19873302-192A-4DF7-A0AE-417281790F48}" srcOrd="0" destOrd="0" presId="urn:microsoft.com/office/officeart/2018/2/layout/IconCircleList"/>
    <dgm:cxn modelId="{9D6670FD-4DC3-47FF-B26F-307BA81CC6CF}" type="presParOf" srcId="{08D3688F-1474-4B2B-9964-D6D20175146E}" destId="{D7C83C85-95A6-4626-9D42-5EDE23AC7D9D}" srcOrd="0" destOrd="0" presId="urn:microsoft.com/office/officeart/2018/2/layout/IconCircleList"/>
    <dgm:cxn modelId="{E0385D73-99BB-4E60-BF50-E69E964FF519}" type="presParOf" srcId="{D7C83C85-95A6-4626-9D42-5EDE23AC7D9D}" destId="{D41A49A3-BC70-495E-899A-FB8252D3CB2C}" srcOrd="0" destOrd="0" presId="urn:microsoft.com/office/officeart/2018/2/layout/IconCircleList"/>
    <dgm:cxn modelId="{32E27E66-A3E3-42A7-9DE1-84B12D35FF0A}" type="presParOf" srcId="{D41A49A3-BC70-495E-899A-FB8252D3CB2C}" destId="{3A93EFEE-B52F-4D1D-AAD9-EE95E967F125}" srcOrd="0" destOrd="0" presId="urn:microsoft.com/office/officeart/2018/2/layout/IconCircleList"/>
    <dgm:cxn modelId="{E5983B7F-6894-4633-BFDE-01AE0F51D93F}" type="presParOf" srcId="{D41A49A3-BC70-495E-899A-FB8252D3CB2C}" destId="{56FD7D5F-CCF5-4962-A044-7205CEA8DAE0}" srcOrd="1" destOrd="0" presId="urn:microsoft.com/office/officeart/2018/2/layout/IconCircleList"/>
    <dgm:cxn modelId="{F4F3D23F-4A8E-40C2-A92D-273076E73B2A}" type="presParOf" srcId="{D41A49A3-BC70-495E-899A-FB8252D3CB2C}" destId="{CD165986-B32C-40BA-8C11-674B30BD4CCF}" srcOrd="2" destOrd="0" presId="urn:microsoft.com/office/officeart/2018/2/layout/IconCircleList"/>
    <dgm:cxn modelId="{BDA1BCA6-CA25-4A99-A39D-C71C2F026CDB}" type="presParOf" srcId="{D41A49A3-BC70-495E-899A-FB8252D3CB2C}" destId="{0B07FB18-5A46-4C14-A847-8F84DB793CE8}" srcOrd="3" destOrd="0" presId="urn:microsoft.com/office/officeart/2018/2/layout/IconCircleList"/>
    <dgm:cxn modelId="{8F9A454B-3604-418A-801E-D79B06C9E1F0}" type="presParOf" srcId="{D7C83C85-95A6-4626-9D42-5EDE23AC7D9D}" destId="{237C4843-FDB3-4D4D-AB37-255980EB81F6}" srcOrd="1" destOrd="0" presId="urn:microsoft.com/office/officeart/2018/2/layout/IconCircleList"/>
    <dgm:cxn modelId="{C7AD107E-BCDC-4841-B756-B917307B0E0C}" type="presParOf" srcId="{D7C83C85-95A6-4626-9D42-5EDE23AC7D9D}" destId="{63EB2800-E23B-477D-B878-F809C3EC9404}" srcOrd="2" destOrd="0" presId="urn:microsoft.com/office/officeart/2018/2/layout/IconCircleList"/>
    <dgm:cxn modelId="{4FECDECB-CF03-4CFB-A6CD-C4889CC21996}" type="presParOf" srcId="{63EB2800-E23B-477D-B878-F809C3EC9404}" destId="{12FC4826-B73B-4CDA-9139-1B4418FF7642}" srcOrd="0" destOrd="0" presId="urn:microsoft.com/office/officeart/2018/2/layout/IconCircleList"/>
    <dgm:cxn modelId="{C1902831-1D7E-42A0-B48B-B3C3B4F3FAE3}" type="presParOf" srcId="{63EB2800-E23B-477D-B878-F809C3EC9404}" destId="{A95080F7-09ED-44EB-92A4-BCCD0CA2CF64}" srcOrd="1" destOrd="0" presId="urn:microsoft.com/office/officeart/2018/2/layout/IconCircleList"/>
    <dgm:cxn modelId="{F8E83D59-5FB1-4564-8F7E-BCF0404354DB}" type="presParOf" srcId="{63EB2800-E23B-477D-B878-F809C3EC9404}" destId="{BC5B5122-4808-442A-9A44-602DAD52F0A9}" srcOrd="2" destOrd="0" presId="urn:microsoft.com/office/officeart/2018/2/layout/IconCircleList"/>
    <dgm:cxn modelId="{164BF99D-8F7E-4993-B362-D6882EB4D705}" type="presParOf" srcId="{63EB2800-E23B-477D-B878-F809C3EC9404}" destId="{19873302-192A-4DF7-A0AE-417281790F4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23301A-131E-40DD-8FD4-79093622DB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C0831EC-1503-4F8B-AFC4-3E2705647F38}">
      <dgm:prSet/>
      <dgm:spPr/>
      <dgm:t>
        <a:bodyPr/>
        <a:lstStyle/>
        <a:p>
          <a:r>
            <a:rPr lang="en-US"/>
            <a:t>300 Workstations</a:t>
          </a:r>
        </a:p>
      </dgm:t>
    </dgm:pt>
    <dgm:pt modelId="{4D420221-9530-46F9-BCA2-A069202ED4B4}" type="parTrans" cxnId="{0ED2F75A-BD3A-4F36-B0E6-1B9090A5BAC9}">
      <dgm:prSet/>
      <dgm:spPr/>
      <dgm:t>
        <a:bodyPr/>
        <a:lstStyle/>
        <a:p>
          <a:endParaRPr lang="en-US"/>
        </a:p>
      </dgm:t>
    </dgm:pt>
    <dgm:pt modelId="{AAE0FD6B-C319-4E26-9364-2365E9A32F36}" type="sibTrans" cxnId="{0ED2F75A-BD3A-4F36-B0E6-1B9090A5BAC9}">
      <dgm:prSet/>
      <dgm:spPr/>
      <dgm:t>
        <a:bodyPr/>
        <a:lstStyle/>
        <a:p>
          <a:endParaRPr lang="en-US"/>
        </a:p>
      </dgm:t>
    </dgm:pt>
    <dgm:pt modelId="{30E9A7A3-EF03-4E2F-A2C2-E81E35F05660}">
      <dgm:prSet/>
      <dgm:spPr/>
      <dgm:t>
        <a:bodyPr/>
        <a:lstStyle/>
        <a:p>
          <a:r>
            <a:rPr lang="en-US"/>
            <a:t>100 Onsite Servers</a:t>
          </a:r>
        </a:p>
      </dgm:t>
    </dgm:pt>
    <dgm:pt modelId="{1CA88E8B-E549-4170-B90E-03A3FBBE6EB7}" type="parTrans" cxnId="{7F8C7B64-E0ED-4014-AD38-F2B029269944}">
      <dgm:prSet/>
      <dgm:spPr/>
      <dgm:t>
        <a:bodyPr/>
        <a:lstStyle/>
        <a:p>
          <a:endParaRPr lang="en-US"/>
        </a:p>
      </dgm:t>
    </dgm:pt>
    <dgm:pt modelId="{7D906E07-F77A-46DF-95CA-86E07BC9DEAC}" type="sibTrans" cxnId="{7F8C7B64-E0ED-4014-AD38-F2B029269944}">
      <dgm:prSet/>
      <dgm:spPr/>
      <dgm:t>
        <a:bodyPr/>
        <a:lstStyle/>
        <a:p>
          <a:endParaRPr lang="en-US"/>
        </a:p>
      </dgm:t>
    </dgm:pt>
    <dgm:pt modelId="{72958905-10DC-4AA2-9620-AD165E16C80D}">
      <dgm:prSet/>
      <dgm:spPr/>
      <dgm:t>
        <a:bodyPr/>
        <a:lstStyle/>
        <a:p>
          <a:r>
            <a:rPr lang="en-CA"/>
            <a:t>25 Offsite Servers Windows/Linux</a:t>
          </a:r>
          <a:endParaRPr lang="en-US"/>
        </a:p>
      </dgm:t>
    </dgm:pt>
    <dgm:pt modelId="{A579853C-3455-492D-85E6-A3FB12394C74}" type="parTrans" cxnId="{1F782C8D-B752-4444-87B6-08B0FBEC4214}">
      <dgm:prSet/>
      <dgm:spPr/>
      <dgm:t>
        <a:bodyPr/>
        <a:lstStyle/>
        <a:p>
          <a:endParaRPr lang="en-US"/>
        </a:p>
      </dgm:t>
    </dgm:pt>
    <dgm:pt modelId="{8E48CC65-FD7B-43A3-8DC9-27EB0CE0168C}" type="sibTrans" cxnId="{1F782C8D-B752-4444-87B6-08B0FBEC4214}">
      <dgm:prSet/>
      <dgm:spPr/>
      <dgm:t>
        <a:bodyPr/>
        <a:lstStyle/>
        <a:p>
          <a:endParaRPr lang="en-US"/>
        </a:p>
      </dgm:t>
    </dgm:pt>
    <dgm:pt modelId="{5B10FE1C-9B92-42E5-8311-A43E696609AC}">
      <dgm:prSet/>
      <dgm:spPr/>
      <dgm:t>
        <a:bodyPr/>
        <a:lstStyle/>
        <a:p>
          <a:r>
            <a:rPr lang="en-CA"/>
            <a:t>200 Company Laptops</a:t>
          </a:r>
          <a:endParaRPr lang="en-US"/>
        </a:p>
      </dgm:t>
    </dgm:pt>
    <dgm:pt modelId="{F1B02EE2-646E-46CB-BAB4-A9E35C58457F}" type="parTrans" cxnId="{4133584B-2D32-4D85-A08D-72DB473559A6}">
      <dgm:prSet/>
      <dgm:spPr/>
      <dgm:t>
        <a:bodyPr/>
        <a:lstStyle/>
        <a:p>
          <a:endParaRPr lang="en-US"/>
        </a:p>
      </dgm:t>
    </dgm:pt>
    <dgm:pt modelId="{6A655F4D-ABF1-4829-BB44-B454215FAFB7}" type="sibTrans" cxnId="{4133584B-2D32-4D85-A08D-72DB473559A6}">
      <dgm:prSet/>
      <dgm:spPr/>
      <dgm:t>
        <a:bodyPr/>
        <a:lstStyle/>
        <a:p>
          <a:endParaRPr lang="en-US"/>
        </a:p>
      </dgm:t>
    </dgm:pt>
    <dgm:pt modelId="{D8B7A8E1-F641-4991-BE10-1196ACB720AC}" type="pres">
      <dgm:prSet presAssocID="{E223301A-131E-40DD-8FD4-79093622DB30}" presName="linear" presStyleCnt="0">
        <dgm:presLayoutVars>
          <dgm:animLvl val="lvl"/>
          <dgm:resizeHandles val="exact"/>
        </dgm:presLayoutVars>
      </dgm:prSet>
      <dgm:spPr/>
    </dgm:pt>
    <dgm:pt modelId="{C9F18F66-B868-4D6C-A718-CE4FE2B3B4B8}" type="pres">
      <dgm:prSet presAssocID="{6C0831EC-1503-4F8B-AFC4-3E2705647F38}" presName="parentText" presStyleLbl="node1" presStyleIdx="0" presStyleCnt="4">
        <dgm:presLayoutVars>
          <dgm:chMax val="0"/>
          <dgm:bulletEnabled val="1"/>
        </dgm:presLayoutVars>
      </dgm:prSet>
      <dgm:spPr/>
    </dgm:pt>
    <dgm:pt modelId="{E9718A82-D503-4EEA-AA3D-1149220E14EB}" type="pres">
      <dgm:prSet presAssocID="{AAE0FD6B-C319-4E26-9364-2365E9A32F36}" presName="spacer" presStyleCnt="0"/>
      <dgm:spPr/>
    </dgm:pt>
    <dgm:pt modelId="{FD43ACF7-AA6B-4AA7-85BE-704712855461}" type="pres">
      <dgm:prSet presAssocID="{30E9A7A3-EF03-4E2F-A2C2-E81E35F05660}" presName="parentText" presStyleLbl="node1" presStyleIdx="1" presStyleCnt="4">
        <dgm:presLayoutVars>
          <dgm:chMax val="0"/>
          <dgm:bulletEnabled val="1"/>
        </dgm:presLayoutVars>
      </dgm:prSet>
      <dgm:spPr/>
    </dgm:pt>
    <dgm:pt modelId="{0B6732C4-CC2B-4459-B408-7931DEDD205B}" type="pres">
      <dgm:prSet presAssocID="{7D906E07-F77A-46DF-95CA-86E07BC9DEAC}" presName="spacer" presStyleCnt="0"/>
      <dgm:spPr/>
    </dgm:pt>
    <dgm:pt modelId="{84DAB031-AB22-483D-A5B8-CAB7833C72EA}" type="pres">
      <dgm:prSet presAssocID="{72958905-10DC-4AA2-9620-AD165E16C80D}" presName="parentText" presStyleLbl="node1" presStyleIdx="2" presStyleCnt="4">
        <dgm:presLayoutVars>
          <dgm:chMax val="0"/>
          <dgm:bulletEnabled val="1"/>
        </dgm:presLayoutVars>
      </dgm:prSet>
      <dgm:spPr/>
    </dgm:pt>
    <dgm:pt modelId="{0F58A8CF-C8CD-44E3-AA6D-576468600BE8}" type="pres">
      <dgm:prSet presAssocID="{8E48CC65-FD7B-43A3-8DC9-27EB0CE0168C}" presName="spacer" presStyleCnt="0"/>
      <dgm:spPr/>
    </dgm:pt>
    <dgm:pt modelId="{DE0E3D00-451C-46B7-9E49-B66E9ED0CF39}" type="pres">
      <dgm:prSet presAssocID="{5B10FE1C-9B92-42E5-8311-A43E696609AC}" presName="parentText" presStyleLbl="node1" presStyleIdx="3" presStyleCnt="4">
        <dgm:presLayoutVars>
          <dgm:chMax val="0"/>
          <dgm:bulletEnabled val="1"/>
        </dgm:presLayoutVars>
      </dgm:prSet>
      <dgm:spPr/>
    </dgm:pt>
  </dgm:ptLst>
  <dgm:cxnLst>
    <dgm:cxn modelId="{01F62404-4FB3-4924-8D59-A0DFC0D9D826}" type="presOf" srcId="{6C0831EC-1503-4F8B-AFC4-3E2705647F38}" destId="{C9F18F66-B868-4D6C-A718-CE4FE2B3B4B8}" srcOrd="0" destOrd="0" presId="urn:microsoft.com/office/officeart/2005/8/layout/vList2"/>
    <dgm:cxn modelId="{2E666664-ED3F-400D-BC2B-D8ED648D2983}" type="presOf" srcId="{30E9A7A3-EF03-4E2F-A2C2-E81E35F05660}" destId="{FD43ACF7-AA6B-4AA7-85BE-704712855461}" srcOrd="0" destOrd="0" presId="urn:microsoft.com/office/officeart/2005/8/layout/vList2"/>
    <dgm:cxn modelId="{7F8C7B64-E0ED-4014-AD38-F2B029269944}" srcId="{E223301A-131E-40DD-8FD4-79093622DB30}" destId="{30E9A7A3-EF03-4E2F-A2C2-E81E35F05660}" srcOrd="1" destOrd="0" parTransId="{1CA88E8B-E549-4170-B90E-03A3FBBE6EB7}" sibTransId="{7D906E07-F77A-46DF-95CA-86E07BC9DEAC}"/>
    <dgm:cxn modelId="{4133584B-2D32-4D85-A08D-72DB473559A6}" srcId="{E223301A-131E-40DD-8FD4-79093622DB30}" destId="{5B10FE1C-9B92-42E5-8311-A43E696609AC}" srcOrd="3" destOrd="0" parTransId="{F1B02EE2-646E-46CB-BAB4-A9E35C58457F}" sibTransId="{6A655F4D-ABF1-4829-BB44-B454215FAFB7}"/>
    <dgm:cxn modelId="{D3B27E50-EB21-4BD2-9DDF-6224F92F238A}" type="presOf" srcId="{72958905-10DC-4AA2-9620-AD165E16C80D}" destId="{84DAB031-AB22-483D-A5B8-CAB7833C72EA}" srcOrd="0" destOrd="0" presId="urn:microsoft.com/office/officeart/2005/8/layout/vList2"/>
    <dgm:cxn modelId="{0ED2F75A-BD3A-4F36-B0E6-1B9090A5BAC9}" srcId="{E223301A-131E-40DD-8FD4-79093622DB30}" destId="{6C0831EC-1503-4F8B-AFC4-3E2705647F38}" srcOrd="0" destOrd="0" parTransId="{4D420221-9530-46F9-BCA2-A069202ED4B4}" sibTransId="{AAE0FD6B-C319-4E26-9364-2365E9A32F36}"/>
    <dgm:cxn modelId="{1F782C8D-B752-4444-87B6-08B0FBEC4214}" srcId="{E223301A-131E-40DD-8FD4-79093622DB30}" destId="{72958905-10DC-4AA2-9620-AD165E16C80D}" srcOrd="2" destOrd="0" parTransId="{A579853C-3455-492D-85E6-A3FB12394C74}" sibTransId="{8E48CC65-FD7B-43A3-8DC9-27EB0CE0168C}"/>
    <dgm:cxn modelId="{49BF06BE-0A77-4CCE-A45C-B14481BC22D3}" type="presOf" srcId="{E223301A-131E-40DD-8FD4-79093622DB30}" destId="{D8B7A8E1-F641-4991-BE10-1196ACB720AC}" srcOrd="0" destOrd="0" presId="urn:microsoft.com/office/officeart/2005/8/layout/vList2"/>
    <dgm:cxn modelId="{428B37DB-2BB3-40E7-A1FC-F362618B1BAA}" type="presOf" srcId="{5B10FE1C-9B92-42E5-8311-A43E696609AC}" destId="{DE0E3D00-451C-46B7-9E49-B66E9ED0CF39}" srcOrd="0" destOrd="0" presId="urn:microsoft.com/office/officeart/2005/8/layout/vList2"/>
    <dgm:cxn modelId="{6075EF12-77F4-419D-86B0-B45549E4FC7F}" type="presParOf" srcId="{D8B7A8E1-F641-4991-BE10-1196ACB720AC}" destId="{C9F18F66-B868-4D6C-A718-CE4FE2B3B4B8}" srcOrd="0" destOrd="0" presId="urn:microsoft.com/office/officeart/2005/8/layout/vList2"/>
    <dgm:cxn modelId="{CE4EC249-DFDB-4A60-B93B-E9D7A950840B}" type="presParOf" srcId="{D8B7A8E1-F641-4991-BE10-1196ACB720AC}" destId="{E9718A82-D503-4EEA-AA3D-1149220E14EB}" srcOrd="1" destOrd="0" presId="urn:microsoft.com/office/officeart/2005/8/layout/vList2"/>
    <dgm:cxn modelId="{87292FBF-9EB3-4769-A448-335DCE630783}" type="presParOf" srcId="{D8B7A8E1-F641-4991-BE10-1196ACB720AC}" destId="{FD43ACF7-AA6B-4AA7-85BE-704712855461}" srcOrd="2" destOrd="0" presId="urn:microsoft.com/office/officeart/2005/8/layout/vList2"/>
    <dgm:cxn modelId="{5C69F59F-D03E-4917-A93B-D39A6B3DB1CC}" type="presParOf" srcId="{D8B7A8E1-F641-4991-BE10-1196ACB720AC}" destId="{0B6732C4-CC2B-4459-B408-7931DEDD205B}" srcOrd="3" destOrd="0" presId="urn:microsoft.com/office/officeart/2005/8/layout/vList2"/>
    <dgm:cxn modelId="{638DF4CF-F1EB-4CFB-A61F-CA7F491A8918}" type="presParOf" srcId="{D8B7A8E1-F641-4991-BE10-1196ACB720AC}" destId="{84DAB031-AB22-483D-A5B8-CAB7833C72EA}" srcOrd="4" destOrd="0" presId="urn:microsoft.com/office/officeart/2005/8/layout/vList2"/>
    <dgm:cxn modelId="{F8298ACE-22B3-4823-9BB7-8927EC0017EC}" type="presParOf" srcId="{D8B7A8E1-F641-4991-BE10-1196ACB720AC}" destId="{0F58A8CF-C8CD-44E3-AA6D-576468600BE8}" srcOrd="5" destOrd="0" presId="urn:microsoft.com/office/officeart/2005/8/layout/vList2"/>
    <dgm:cxn modelId="{4A1C1EDB-C40C-47D9-8038-551481F7E8CD}" type="presParOf" srcId="{D8B7A8E1-F641-4991-BE10-1196ACB720AC}" destId="{DE0E3D00-451C-46B7-9E49-B66E9ED0CF3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33FC81-1423-49E1-B504-DB8D70A887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4A537F7-DE6C-4694-AFE0-6309597690C3}">
      <dgm:prSet/>
      <dgm:spPr/>
      <dgm:t>
        <a:bodyPr/>
        <a:lstStyle/>
        <a:p>
          <a:pPr>
            <a:lnSpc>
              <a:spcPct val="100000"/>
            </a:lnSpc>
          </a:pPr>
          <a:r>
            <a:rPr lang="en-US"/>
            <a:t>30 Cisco Routers &amp; Switches</a:t>
          </a:r>
        </a:p>
      </dgm:t>
    </dgm:pt>
    <dgm:pt modelId="{16FAA111-3108-4972-AC14-88AE8C2D4603}" type="parTrans" cxnId="{C134DEBB-7871-4C0F-8C8E-0F29D1F22C96}">
      <dgm:prSet/>
      <dgm:spPr/>
      <dgm:t>
        <a:bodyPr/>
        <a:lstStyle/>
        <a:p>
          <a:endParaRPr lang="en-US"/>
        </a:p>
      </dgm:t>
    </dgm:pt>
    <dgm:pt modelId="{310C1EFF-3CDE-4335-AA1F-4EFF4288F0E9}" type="sibTrans" cxnId="{C134DEBB-7871-4C0F-8C8E-0F29D1F22C96}">
      <dgm:prSet/>
      <dgm:spPr/>
      <dgm:t>
        <a:bodyPr/>
        <a:lstStyle/>
        <a:p>
          <a:endParaRPr lang="en-US"/>
        </a:p>
      </dgm:t>
    </dgm:pt>
    <dgm:pt modelId="{E873F1ED-C160-4B0E-B411-CD1B8913A703}">
      <dgm:prSet/>
      <dgm:spPr/>
      <dgm:t>
        <a:bodyPr/>
        <a:lstStyle/>
        <a:p>
          <a:pPr>
            <a:lnSpc>
              <a:spcPct val="100000"/>
            </a:lnSpc>
          </a:pPr>
          <a:r>
            <a:rPr lang="en-US"/>
            <a:t>100 Wireless Access Points</a:t>
          </a:r>
        </a:p>
      </dgm:t>
    </dgm:pt>
    <dgm:pt modelId="{3D9BB4CF-1DDF-4E90-9BE3-DF0ACA067EEF}" type="parTrans" cxnId="{570CEFCD-676E-4AAF-82C0-082922741976}">
      <dgm:prSet/>
      <dgm:spPr/>
      <dgm:t>
        <a:bodyPr/>
        <a:lstStyle/>
        <a:p>
          <a:endParaRPr lang="en-US"/>
        </a:p>
      </dgm:t>
    </dgm:pt>
    <dgm:pt modelId="{089D4FDC-8980-40D5-832B-7767570C7CF4}" type="sibTrans" cxnId="{570CEFCD-676E-4AAF-82C0-082922741976}">
      <dgm:prSet/>
      <dgm:spPr/>
      <dgm:t>
        <a:bodyPr/>
        <a:lstStyle/>
        <a:p>
          <a:endParaRPr lang="en-US"/>
        </a:p>
      </dgm:t>
    </dgm:pt>
    <dgm:pt modelId="{532EC637-1025-4307-A1B5-50D316ACC670}">
      <dgm:prSet/>
      <dgm:spPr/>
      <dgm:t>
        <a:bodyPr/>
        <a:lstStyle/>
        <a:p>
          <a:pPr>
            <a:lnSpc>
              <a:spcPct val="100000"/>
            </a:lnSpc>
          </a:pPr>
          <a:r>
            <a:rPr lang="en-US"/>
            <a:t>2 Palo Alto Gateway Firewall, IDS and IPS</a:t>
          </a:r>
        </a:p>
      </dgm:t>
    </dgm:pt>
    <dgm:pt modelId="{49722896-8D5D-4B65-923F-82F39B9161BC}" type="parTrans" cxnId="{2F7D6783-A538-49B1-BA57-B3ECAB0E28D0}">
      <dgm:prSet/>
      <dgm:spPr/>
      <dgm:t>
        <a:bodyPr/>
        <a:lstStyle/>
        <a:p>
          <a:endParaRPr lang="en-US"/>
        </a:p>
      </dgm:t>
    </dgm:pt>
    <dgm:pt modelId="{243E9E4F-A98B-4ABC-AD62-D9CAF277C9D3}" type="sibTrans" cxnId="{2F7D6783-A538-49B1-BA57-B3ECAB0E28D0}">
      <dgm:prSet/>
      <dgm:spPr/>
      <dgm:t>
        <a:bodyPr/>
        <a:lstStyle/>
        <a:p>
          <a:endParaRPr lang="en-US"/>
        </a:p>
      </dgm:t>
    </dgm:pt>
    <dgm:pt modelId="{00FACADB-84A5-4619-9FBA-4E0C4BCEDAD5}" type="pres">
      <dgm:prSet presAssocID="{8E33FC81-1423-49E1-B504-DB8D70A887E1}" presName="root" presStyleCnt="0">
        <dgm:presLayoutVars>
          <dgm:dir/>
          <dgm:resizeHandles val="exact"/>
        </dgm:presLayoutVars>
      </dgm:prSet>
      <dgm:spPr/>
    </dgm:pt>
    <dgm:pt modelId="{9FDFF95A-C2CB-4CCA-8A4A-9F731A41CE23}" type="pres">
      <dgm:prSet presAssocID="{34A537F7-DE6C-4694-AFE0-6309597690C3}" presName="compNode" presStyleCnt="0"/>
      <dgm:spPr/>
    </dgm:pt>
    <dgm:pt modelId="{F5F8170E-4317-4E43-A6DC-80BC2CD7691F}" type="pres">
      <dgm:prSet presAssocID="{34A537F7-DE6C-4694-AFE0-6309597690C3}" presName="bgRect" presStyleLbl="bgShp" presStyleIdx="0" presStyleCnt="3"/>
      <dgm:spPr/>
    </dgm:pt>
    <dgm:pt modelId="{05E53389-6F56-4916-8F27-375CE14C3927}" type="pres">
      <dgm:prSet presAssocID="{34A537F7-DE6C-4694-AFE0-6309597690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5F3E8505-7374-44C9-89DC-F18BAA46810A}" type="pres">
      <dgm:prSet presAssocID="{34A537F7-DE6C-4694-AFE0-6309597690C3}" presName="spaceRect" presStyleCnt="0"/>
      <dgm:spPr/>
    </dgm:pt>
    <dgm:pt modelId="{F681FE1C-6202-49C9-87B6-89DEC788D27D}" type="pres">
      <dgm:prSet presAssocID="{34A537F7-DE6C-4694-AFE0-6309597690C3}" presName="parTx" presStyleLbl="revTx" presStyleIdx="0" presStyleCnt="3">
        <dgm:presLayoutVars>
          <dgm:chMax val="0"/>
          <dgm:chPref val="0"/>
        </dgm:presLayoutVars>
      </dgm:prSet>
      <dgm:spPr/>
    </dgm:pt>
    <dgm:pt modelId="{B216EDEF-5E6E-4B73-9A81-E25186BF9349}" type="pres">
      <dgm:prSet presAssocID="{310C1EFF-3CDE-4335-AA1F-4EFF4288F0E9}" presName="sibTrans" presStyleCnt="0"/>
      <dgm:spPr/>
    </dgm:pt>
    <dgm:pt modelId="{0F366246-4B78-40A8-A34C-CAC213EEF9E7}" type="pres">
      <dgm:prSet presAssocID="{E873F1ED-C160-4B0E-B411-CD1B8913A703}" presName="compNode" presStyleCnt="0"/>
      <dgm:spPr/>
    </dgm:pt>
    <dgm:pt modelId="{39C2299B-4119-4D58-8746-B1353F865DCF}" type="pres">
      <dgm:prSet presAssocID="{E873F1ED-C160-4B0E-B411-CD1B8913A703}" presName="bgRect" presStyleLbl="bgShp" presStyleIdx="1" presStyleCnt="3"/>
      <dgm:spPr/>
    </dgm:pt>
    <dgm:pt modelId="{5BD803FD-AC30-4D82-A7DC-12D696739B60}" type="pres">
      <dgm:prSet presAssocID="{E873F1ED-C160-4B0E-B411-CD1B8913A7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Fi"/>
        </a:ext>
      </dgm:extLst>
    </dgm:pt>
    <dgm:pt modelId="{262FFDD6-9DDC-4B2C-AF22-AB7C8F9E7F7F}" type="pres">
      <dgm:prSet presAssocID="{E873F1ED-C160-4B0E-B411-CD1B8913A703}" presName="spaceRect" presStyleCnt="0"/>
      <dgm:spPr/>
    </dgm:pt>
    <dgm:pt modelId="{69285D09-883B-468E-B9E4-B726B0E7FBA1}" type="pres">
      <dgm:prSet presAssocID="{E873F1ED-C160-4B0E-B411-CD1B8913A703}" presName="parTx" presStyleLbl="revTx" presStyleIdx="1" presStyleCnt="3">
        <dgm:presLayoutVars>
          <dgm:chMax val="0"/>
          <dgm:chPref val="0"/>
        </dgm:presLayoutVars>
      </dgm:prSet>
      <dgm:spPr/>
    </dgm:pt>
    <dgm:pt modelId="{B05FB1DA-2975-433A-A366-DBEBA32489AD}" type="pres">
      <dgm:prSet presAssocID="{089D4FDC-8980-40D5-832B-7767570C7CF4}" presName="sibTrans" presStyleCnt="0"/>
      <dgm:spPr/>
    </dgm:pt>
    <dgm:pt modelId="{190C0B49-0D89-449B-8B00-5F88085E9F22}" type="pres">
      <dgm:prSet presAssocID="{532EC637-1025-4307-A1B5-50D316ACC670}" presName="compNode" presStyleCnt="0"/>
      <dgm:spPr/>
    </dgm:pt>
    <dgm:pt modelId="{47233884-6338-4CBD-B7F5-AA1FAF8D57C1}" type="pres">
      <dgm:prSet presAssocID="{532EC637-1025-4307-A1B5-50D316ACC670}" presName="bgRect" presStyleLbl="bgShp" presStyleIdx="2" presStyleCnt="3"/>
      <dgm:spPr/>
    </dgm:pt>
    <dgm:pt modelId="{3A593A20-2226-4364-9347-FE38FDB3BE65}" type="pres">
      <dgm:prSet presAssocID="{532EC637-1025-4307-A1B5-50D316ACC6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5D928594-318B-4837-9FE1-6EA39DE68F1C}" type="pres">
      <dgm:prSet presAssocID="{532EC637-1025-4307-A1B5-50D316ACC670}" presName="spaceRect" presStyleCnt="0"/>
      <dgm:spPr/>
    </dgm:pt>
    <dgm:pt modelId="{B562BAD3-0D92-4815-9E43-88FCFD79A6BC}" type="pres">
      <dgm:prSet presAssocID="{532EC637-1025-4307-A1B5-50D316ACC670}" presName="parTx" presStyleLbl="revTx" presStyleIdx="2" presStyleCnt="3">
        <dgm:presLayoutVars>
          <dgm:chMax val="0"/>
          <dgm:chPref val="0"/>
        </dgm:presLayoutVars>
      </dgm:prSet>
      <dgm:spPr/>
    </dgm:pt>
  </dgm:ptLst>
  <dgm:cxnLst>
    <dgm:cxn modelId="{34301076-CC34-4AEE-A0A7-7EEE47EFAD07}" type="presOf" srcId="{34A537F7-DE6C-4694-AFE0-6309597690C3}" destId="{F681FE1C-6202-49C9-87B6-89DEC788D27D}" srcOrd="0" destOrd="0" presId="urn:microsoft.com/office/officeart/2018/2/layout/IconVerticalSolidList"/>
    <dgm:cxn modelId="{122C2377-0C02-4B40-99FE-09B9D9AFFA6D}" type="presOf" srcId="{532EC637-1025-4307-A1B5-50D316ACC670}" destId="{B562BAD3-0D92-4815-9E43-88FCFD79A6BC}" srcOrd="0" destOrd="0" presId="urn:microsoft.com/office/officeart/2018/2/layout/IconVerticalSolidList"/>
    <dgm:cxn modelId="{2F7D6783-A538-49B1-BA57-B3ECAB0E28D0}" srcId="{8E33FC81-1423-49E1-B504-DB8D70A887E1}" destId="{532EC637-1025-4307-A1B5-50D316ACC670}" srcOrd="2" destOrd="0" parTransId="{49722896-8D5D-4B65-923F-82F39B9161BC}" sibTransId="{243E9E4F-A98B-4ABC-AD62-D9CAF277C9D3}"/>
    <dgm:cxn modelId="{7D52379B-F454-4BAC-BE34-CB43CE352AC1}" type="presOf" srcId="{E873F1ED-C160-4B0E-B411-CD1B8913A703}" destId="{69285D09-883B-468E-B9E4-B726B0E7FBA1}" srcOrd="0" destOrd="0" presId="urn:microsoft.com/office/officeart/2018/2/layout/IconVerticalSolidList"/>
    <dgm:cxn modelId="{C134DEBB-7871-4C0F-8C8E-0F29D1F22C96}" srcId="{8E33FC81-1423-49E1-B504-DB8D70A887E1}" destId="{34A537F7-DE6C-4694-AFE0-6309597690C3}" srcOrd="0" destOrd="0" parTransId="{16FAA111-3108-4972-AC14-88AE8C2D4603}" sibTransId="{310C1EFF-3CDE-4335-AA1F-4EFF4288F0E9}"/>
    <dgm:cxn modelId="{4984EFC1-40A0-445A-99D2-FE6B3BAF88FB}" type="presOf" srcId="{8E33FC81-1423-49E1-B504-DB8D70A887E1}" destId="{00FACADB-84A5-4619-9FBA-4E0C4BCEDAD5}" srcOrd="0" destOrd="0" presId="urn:microsoft.com/office/officeart/2018/2/layout/IconVerticalSolidList"/>
    <dgm:cxn modelId="{570CEFCD-676E-4AAF-82C0-082922741976}" srcId="{8E33FC81-1423-49E1-B504-DB8D70A887E1}" destId="{E873F1ED-C160-4B0E-B411-CD1B8913A703}" srcOrd="1" destOrd="0" parTransId="{3D9BB4CF-1DDF-4E90-9BE3-DF0ACA067EEF}" sibTransId="{089D4FDC-8980-40D5-832B-7767570C7CF4}"/>
    <dgm:cxn modelId="{FEE8CBBB-71B8-4AA6-82B4-53AFD7840E8E}" type="presParOf" srcId="{00FACADB-84A5-4619-9FBA-4E0C4BCEDAD5}" destId="{9FDFF95A-C2CB-4CCA-8A4A-9F731A41CE23}" srcOrd="0" destOrd="0" presId="urn:microsoft.com/office/officeart/2018/2/layout/IconVerticalSolidList"/>
    <dgm:cxn modelId="{AC25078D-D298-4736-848B-E4442BB64D3D}" type="presParOf" srcId="{9FDFF95A-C2CB-4CCA-8A4A-9F731A41CE23}" destId="{F5F8170E-4317-4E43-A6DC-80BC2CD7691F}" srcOrd="0" destOrd="0" presId="urn:microsoft.com/office/officeart/2018/2/layout/IconVerticalSolidList"/>
    <dgm:cxn modelId="{29B2F950-E827-4021-B433-692E118791E2}" type="presParOf" srcId="{9FDFF95A-C2CB-4CCA-8A4A-9F731A41CE23}" destId="{05E53389-6F56-4916-8F27-375CE14C3927}" srcOrd="1" destOrd="0" presId="urn:microsoft.com/office/officeart/2018/2/layout/IconVerticalSolidList"/>
    <dgm:cxn modelId="{2A6E8E68-DC78-4133-B330-18E630163F52}" type="presParOf" srcId="{9FDFF95A-C2CB-4CCA-8A4A-9F731A41CE23}" destId="{5F3E8505-7374-44C9-89DC-F18BAA46810A}" srcOrd="2" destOrd="0" presId="urn:microsoft.com/office/officeart/2018/2/layout/IconVerticalSolidList"/>
    <dgm:cxn modelId="{01268473-F0AA-46C9-8683-0D2C309769AA}" type="presParOf" srcId="{9FDFF95A-C2CB-4CCA-8A4A-9F731A41CE23}" destId="{F681FE1C-6202-49C9-87B6-89DEC788D27D}" srcOrd="3" destOrd="0" presId="urn:microsoft.com/office/officeart/2018/2/layout/IconVerticalSolidList"/>
    <dgm:cxn modelId="{A4E6F291-C2EA-4FB8-8BB1-698E86D59B9B}" type="presParOf" srcId="{00FACADB-84A5-4619-9FBA-4E0C4BCEDAD5}" destId="{B216EDEF-5E6E-4B73-9A81-E25186BF9349}" srcOrd="1" destOrd="0" presId="urn:microsoft.com/office/officeart/2018/2/layout/IconVerticalSolidList"/>
    <dgm:cxn modelId="{D99CF8CA-C906-4DD0-980C-84FFF4231164}" type="presParOf" srcId="{00FACADB-84A5-4619-9FBA-4E0C4BCEDAD5}" destId="{0F366246-4B78-40A8-A34C-CAC213EEF9E7}" srcOrd="2" destOrd="0" presId="urn:microsoft.com/office/officeart/2018/2/layout/IconVerticalSolidList"/>
    <dgm:cxn modelId="{8180D029-1764-48F5-8068-A6796EA2E30A}" type="presParOf" srcId="{0F366246-4B78-40A8-A34C-CAC213EEF9E7}" destId="{39C2299B-4119-4D58-8746-B1353F865DCF}" srcOrd="0" destOrd="0" presId="urn:microsoft.com/office/officeart/2018/2/layout/IconVerticalSolidList"/>
    <dgm:cxn modelId="{E44E599E-B952-413E-862A-99F13AD28511}" type="presParOf" srcId="{0F366246-4B78-40A8-A34C-CAC213EEF9E7}" destId="{5BD803FD-AC30-4D82-A7DC-12D696739B60}" srcOrd="1" destOrd="0" presId="urn:microsoft.com/office/officeart/2018/2/layout/IconVerticalSolidList"/>
    <dgm:cxn modelId="{5C8CBF51-F3A2-4BDD-8FB4-D41F1550AB82}" type="presParOf" srcId="{0F366246-4B78-40A8-A34C-CAC213EEF9E7}" destId="{262FFDD6-9DDC-4B2C-AF22-AB7C8F9E7F7F}" srcOrd="2" destOrd="0" presId="urn:microsoft.com/office/officeart/2018/2/layout/IconVerticalSolidList"/>
    <dgm:cxn modelId="{1FDDB25D-F220-44A3-8386-A9BE8B49E840}" type="presParOf" srcId="{0F366246-4B78-40A8-A34C-CAC213EEF9E7}" destId="{69285D09-883B-468E-B9E4-B726B0E7FBA1}" srcOrd="3" destOrd="0" presId="urn:microsoft.com/office/officeart/2018/2/layout/IconVerticalSolidList"/>
    <dgm:cxn modelId="{8C19F2B2-BE8E-483A-9C4E-AE3F9D9C8131}" type="presParOf" srcId="{00FACADB-84A5-4619-9FBA-4E0C4BCEDAD5}" destId="{B05FB1DA-2975-433A-A366-DBEBA32489AD}" srcOrd="3" destOrd="0" presId="urn:microsoft.com/office/officeart/2018/2/layout/IconVerticalSolidList"/>
    <dgm:cxn modelId="{CCBE5164-80B2-468D-9131-E95BDCBB1AD5}" type="presParOf" srcId="{00FACADB-84A5-4619-9FBA-4E0C4BCEDAD5}" destId="{190C0B49-0D89-449B-8B00-5F88085E9F22}" srcOrd="4" destOrd="0" presId="urn:microsoft.com/office/officeart/2018/2/layout/IconVerticalSolidList"/>
    <dgm:cxn modelId="{7379842A-CB18-4AE8-84D6-135C1D39D871}" type="presParOf" srcId="{190C0B49-0D89-449B-8B00-5F88085E9F22}" destId="{47233884-6338-4CBD-B7F5-AA1FAF8D57C1}" srcOrd="0" destOrd="0" presId="urn:microsoft.com/office/officeart/2018/2/layout/IconVerticalSolidList"/>
    <dgm:cxn modelId="{6D3BAD66-F653-4F85-96F8-A629613D7C65}" type="presParOf" srcId="{190C0B49-0D89-449B-8B00-5F88085E9F22}" destId="{3A593A20-2226-4364-9347-FE38FDB3BE65}" srcOrd="1" destOrd="0" presId="urn:microsoft.com/office/officeart/2018/2/layout/IconVerticalSolidList"/>
    <dgm:cxn modelId="{D4213A54-49F9-4672-8EF3-BA8FBE578F44}" type="presParOf" srcId="{190C0B49-0D89-449B-8B00-5F88085E9F22}" destId="{5D928594-318B-4837-9FE1-6EA39DE68F1C}" srcOrd="2" destOrd="0" presId="urn:microsoft.com/office/officeart/2018/2/layout/IconVerticalSolidList"/>
    <dgm:cxn modelId="{062B8B53-19BA-4A1F-BD77-AB2006AED4D8}" type="presParOf" srcId="{190C0B49-0D89-449B-8B00-5F88085E9F22}" destId="{B562BAD3-0D92-4815-9E43-88FCFD79A6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705107-32FA-4B1F-9B26-FF3135F37AC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7AAFC3C-A8D1-4106-8011-EC4F1307CE64}">
      <dgm:prSet/>
      <dgm:spPr/>
      <dgm:t>
        <a:bodyPr/>
        <a:lstStyle/>
        <a:p>
          <a:pPr>
            <a:lnSpc>
              <a:spcPct val="100000"/>
            </a:lnSpc>
          </a:pPr>
          <a:r>
            <a:rPr lang="en-US"/>
            <a:t>Online Banking – Cloud</a:t>
          </a:r>
        </a:p>
      </dgm:t>
    </dgm:pt>
    <dgm:pt modelId="{2D58ACE7-44AC-4DCA-8B20-8A17FBDD0595}" type="parTrans" cxnId="{1E0011F1-E1F6-4140-B133-9992F5403FD1}">
      <dgm:prSet/>
      <dgm:spPr/>
      <dgm:t>
        <a:bodyPr/>
        <a:lstStyle/>
        <a:p>
          <a:endParaRPr lang="en-US"/>
        </a:p>
      </dgm:t>
    </dgm:pt>
    <dgm:pt modelId="{E5B68BAA-9671-4409-BE3E-5ED6FB3E9F02}" type="sibTrans" cxnId="{1E0011F1-E1F6-4140-B133-9992F5403FD1}">
      <dgm:prSet/>
      <dgm:spPr/>
      <dgm:t>
        <a:bodyPr/>
        <a:lstStyle/>
        <a:p>
          <a:endParaRPr lang="en-US"/>
        </a:p>
      </dgm:t>
    </dgm:pt>
    <dgm:pt modelId="{C7C95FE6-4487-4887-9C5B-0CF4E36E3CF0}">
      <dgm:prSet/>
      <dgm:spPr/>
      <dgm:t>
        <a:bodyPr/>
        <a:lstStyle/>
        <a:p>
          <a:pPr>
            <a:lnSpc>
              <a:spcPct val="100000"/>
            </a:lnSpc>
          </a:pPr>
          <a:r>
            <a:rPr lang="en-US"/>
            <a:t>HR Application – SaaS: Workday</a:t>
          </a:r>
        </a:p>
      </dgm:t>
    </dgm:pt>
    <dgm:pt modelId="{BCB19D14-68F8-4FDF-8EBB-DF8ACB1E270B}" type="parTrans" cxnId="{E1F92D4F-31F4-4F9B-A2FD-4A765B637EE6}">
      <dgm:prSet/>
      <dgm:spPr/>
      <dgm:t>
        <a:bodyPr/>
        <a:lstStyle/>
        <a:p>
          <a:endParaRPr lang="en-US"/>
        </a:p>
      </dgm:t>
    </dgm:pt>
    <dgm:pt modelId="{6764B6B7-3AB8-40CC-AD19-0133EF92302D}" type="sibTrans" cxnId="{E1F92D4F-31F4-4F9B-A2FD-4A765B637EE6}">
      <dgm:prSet/>
      <dgm:spPr/>
      <dgm:t>
        <a:bodyPr/>
        <a:lstStyle/>
        <a:p>
          <a:endParaRPr lang="en-US"/>
        </a:p>
      </dgm:t>
    </dgm:pt>
    <dgm:pt modelId="{DAAD4068-2DF0-4EFC-968B-10A3EE9AE9D5}">
      <dgm:prSet/>
      <dgm:spPr/>
      <dgm:t>
        <a:bodyPr/>
        <a:lstStyle/>
        <a:p>
          <a:pPr>
            <a:lnSpc>
              <a:spcPct val="100000"/>
            </a:lnSpc>
          </a:pPr>
          <a:r>
            <a:rPr lang="en-US"/>
            <a:t>CRM Application – Salesforce</a:t>
          </a:r>
        </a:p>
      </dgm:t>
    </dgm:pt>
    <dgm:pt modelId="{863D4CF2-B3BC-4D36-908E-284A4F4E6550}" type="parTrans" cxnId="{0B9C624D-A6BB-4DD9-B55A-80AEE4625EFB}">
      <dgm:prSet/>
      <dgm:spPr/>
      <dgm:t>
        <a:bodyPr/>
        <a:lstStyle/>
        <a:p>
          <a:endParaRPr lang="en-US"/>
        </a:p>
      </dgm:t>
    </dgm:pt>
    <dgm:pt modelId="{24E10EF4-B7BE-40C0-BF10-876723FD8A91}" type="sibTrans" cxnId="{0B9C624D-A6BB-4DD9-B55A-80AEE4625EFB}">
      <dgm:prSet/>
      <dgm:spPr/>
      <dgm:t>
        <a:bodyPr/>
        <a:lstStyle/>
        <a:p>
          <a:endParaRPr lang="en-US"/>
        </a:p>
      </dgm:t>
    </dgm:pt>
    <dgm:pt modelId="{670A6D69-0AD1-4E67-A712-321AF732699E}">
      <dgm:prSet/>
      <dgm:spPr/>
      <dgm:t>
        <a:bodyPr/>
        <a:lstStyle/>
        <a:p>
          <a:pPr>
            <a:lnSpc>
              <a:spcPct val="100000"/>
            </a:lnSpc>
          </a:pPr>
          <a:r>
            <a:rPr lang="en-US"/>
            <a:t>Finance Application – Onsite: PeopleSoft</a:t>
          </a:r>
        </a:p>
      </dgm:t>
    </dgm:pt>
    <dgm:pt modelId="{4F696FB0-E517-4982-869D-B7383944770B}" type="parTrans" cxnId="{D8E06163-1457-4682-82A4-CE9AA78D9CF9}">
      <dgm:prSet/>
      <dgm:spPr/>
      <dgm:t>
        <a:bodyPr/>
        <a:lstStyle/>
        <a:p>
          <a:endParaRPr lang="en-US"/>
        </a:p>
      </dgm:t>
    </dgm:pt>
    <dgm:pt modelId="{6B21D6A1-8F76-4F49-B2F1-F4BE3B42D82A}" type="sibTrans" cxnId="{D8E06163-1457-4682-82A4-CE9AA78D9CF9}">
      <dgm:prSet/>
      <dgm:spPr/>
      <dgm:t>
        <a:bodyPr/>
        <a:lstStyle/>
        <a:p>
          <a:endParaRPr lang="en-US"/>
        </a:p>
      </dgm:t>
    </dgm:pt>
    <dgm:pt modelId="{84E92505-839C-4E82-9A83-131DDE8B7CE6}" type="pres">
      <dgm:prSet presAssocID="{A1705107-32FA-4B1F-9B26-FF3135F37AC7}" presName="root" presStyleCnt="0">
        <dgm:presLayoutVars>
          <dgm:dir/>
          <dgm:resizeHandles val="exact"/>
        </dgm:presLayoutVars>
      </dgm:prSet>
      <dgm:spPr/>
    </dgm:pt>
    <dgm:pt modelId="{B6A99AED-6828-478B-A60B-92E84A309C46}" type="pres">
      <dgm:prSet presAssocID="{C7AAFC3C-A8D1-4106-8011-EC4F1307CE64}" presName="compNode" presStyleCnt="0"/>
      <dgm:spPr/>
    </dgm:pt>
    <dgm:pt modelId="{AD1679F1-454A-4A05-80F4-C6247A65C12C}" type="pres">
      <dgm:prSet presAssocID="{C7AAFC3C-A8D1-4106-8011-EC4F1307CE64}" presName="bgRect" presStyleLbl="bgShp" presStyleIdx="0" presStyleCnt="4"/>
      <dgm:spPr/>
    </dgm:pt>
    <dgm:pt modelId="{721539EF-6B3E-4687-A9EB-DAD1C722605B}" type="pres">
      <dgm:prSet presAssocID="{C7AAFC3C-A8D1-4106-8011-EC4F1307CE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wnload from cloud"/>
        </a:ext>
      </dgm:extLst>
    </dgm:pt>
    <dgm:pt modelId="{64403381-2110-4C2F-B60F-95D2203C905B}" type="pres">
      <dgm:prSet presAssocID="{C7AAFC3C-A8D1-4106-8011-EC4F1307CE64}" presName="spaceRect" presStyleCnt="0"/>
      <dgm:spPr/>
    </dgm:pt>
    <dgm:pt modelId="{D9FD916A-ABEE-4C8E-A521-7CCE88288D2B}" type="pres">
      <dgm:prSet presAssocID="{C7AAFC3C-A8D1-4106-8011-EC4F1307CE64}" presName="parTx" presStyleLbl="revTx" presStyleIdx="0" presStyleCnt="4">
        <dgm:presLayoutVars>
          <dgm:chMax val="0"/>
          <dgm:chPref val="0"/>
        </dgm:presLayoutVars>
      </dgm:prSet>
      <dgm:spPr/>
    </dgm:pt>
    <dgm:pt modelId="{C1999196-15E2-46F6-B944-B57AEC8EF8BC}" type="pres">
      <dgm:prSet presAssocID="{E5B68BAA-9671-4409-BE3E-5ED6FB3E9F02}" presName="sibTrans" presStyleCnt="0"/>
      <dgm:spPr/>
    </dgm:pt>
    <dgm:pt modelId="{A42B57AA-62D7-44F9-8BB9-7E200E66260D}" type="pres">
      <dgm:prSet presAssocID="{C7C95FE6-4487-4887-9C5B-0CF4E36E3CF0}" presName="compNode" presStyleCnt="0"/>
      <dgm:spPr/>
    </dgm:pt>
    <dgm:pt modelId="{4990C682-12D7-4062-839F-88F3B3709175}" type="pres">
      <dgm:prSet presAssocID="{C7C95FE6-4487-4887-9C5B-0CF4E36E3CF0}" presName="bgRect" presStyleLbl="bgShp" presStyleIdx="1" presStyleCnt="4"/>
      <dgm:spPr/>
    </dgm:pt>
    <dgm:pt modelId="{E3B4DB5E-F761-4807-9AD3-224A5710AF0B}" type="pres">
      <dgm:prSet presAssocID="{C7C95FE6-4487-4887-9C5B-0CF4E36E3C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0A39C58C-1E57-4611-B3A6-7AFB17E397A0}" type="pres">
      <dgm:prSet presAssocID="{C7C95FE6-4487-4887-9C5B-0CF4E36E3CF0}" presName="spaceRect" presStyleCnt="0"/>
      <dgm:spPr/>
    </dgm:pt>
    <dgm:pt modelId="{DC9E4A6D-853F-4A63-8028-68ED7A14D0B9}" type="pres">
      <dgm:prSet presAssocID="{C7C95FE6-4487-4887-9C5B-0CF4E36E3CF0}" presName="parTx" presStyleLbl="revTx" presStyleIdx="1" presStyleCnt="4">
        <dgm:presLayoutVars>
          <dgm:chMax val="0"/>
          <dgm:chPref val="0"/>
        </dgm:presLayoutVars>
      </dgm:prSet>
      <dgm:spPr/>
    </dgm:pt>
    <dgm:pt modelId="{59D131D2-4ED0-47F7-A7B6-A845E8F055EC}" type="pres">
      <dgm:prSet presAssocID="{6764B6B7-3AB8-40CC-AD19-0133EF92302D}" presName="sibTrans" presStyleCnt="0"/>
      <dgm:spPr/>
    </dgm:pt>
    <dgm:pt modelId="{EEC088BF-BF38-4B51-9AD6-F4D3E2FDE9D3}" type="pres">
      <dgm:prSet presAssocID="{DAAD4068-2DF0-4EFC-968B-10A3EE9AE9D5}" presName="compNode" presStyleCnt="0"/>
      <dgm:spPr/>
    </dgm:pt>
    <dgm:pt modelId="{6C06BB4A-B020-4105-8D1D-4DA09A4CC49A}" type="pres">
      <dgm:prSet presAssocID="{DAAD4068-2DF0-4EFC-968B-10A3EE9AE9D5}" presName="bgRect" presStyleLbl="bgShp" presStyleIdx="2" presStyleCnt="4"/>
      <dgm:spPr/>
    </dgm:pt>
    <dgm:pt modelId="{F88BF7AC-B8C7-442B-82E1-7CFE903E54CC}" type="pres">
      <dgm:prSet presAssocID="{DAAD4068-2DF0-4EFC-968B-10A3EE9AE9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a:ext>
      </dgm:extLst>
    </dgm:pt>
    <dgm:pt modelId="{947D725D-B54D-4B38-8500-DF8B35A0E033}" type="pres">
      <dgm:prSet presAssocID="{DAAD4068-2DF0-4EFC-968B-10A3EE9AE9D5}" presName="spaceRect" presStyleCnt="0"/>
      <dgm:spPr/>
    </dgm:pt>
    <dgm:pt modelId="{04AAF6AC-AEB4-4C39-834C-C6766D4036A4}" type="pres">
      <dgm:prSet presAssocID="{DAAD4068-2DF0-4EFC-968B-10A3EE9AE9D5}" presName="parTx" presStyleLbl="revTx" presStyleIdx="2" presStyleCnt="4">
        <dgm:presLayoutVars>
          <dgm:chMax val="0"/>
          <dgm:chPref val="0"/>
        </dgm:presLayoutVars>
      </dgm:prSet>
      <dgm:spPr/>
    </dgm:pt>
    <dgm:pt modelId="{5A49B286-4DC1-4531-9629-C29F8A7AF20D}" type="pres">
      <dgm:prSet presAssocID="{24E10EF4-B7BE-40C0-BF10-876723FD8A91}" presName="sibTrans" presStyleCnt="0"/>
      <dgm:spPr/>
    </dgm:pt>
    <dgm:pt modelId="{BA8203EB-DE1F-47E9-90CE-363270415435}" type="pres">
      <dgm:prSet presAssocID="{670A6D69-0AD1-4E67-A712-321AF732699E}" presName="compNode" presStyleCnt="0"/>
      <dgm:spPr/>
    </dgm:pt>
    <dgm:pt modelId="{1D8F569E-92F2-4AD4-9917-E682103E3832}" type="pres">
      <dgm:prSet presAssocID="{670A6D69-0AD1-4E67-A712-321AF732699E}" presName="bgRect" presStyleLbl="bgShp" presStyleIdx="3" presStyleCnt="4"/>
      <dgm:spPr/>
    </dgm:pt>
    <dgm:pt modelId="{36A68AA5-9800-44D3-BAA8-0E09C48D4808}" type="pres">
      <dgm:prSet presAssocID="{670A6D69-0AD1-4E67-A712-321AF73269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0351865A-9ADA-41C9-B6E6-F71091BFC795}" type="pres">
      <dgm:prSet presAssocID="{670A6D69-0AD1-4E67-A712-321AF732699E}" presName="spaceRect" presStyleCnt="0"/>
      <dgm:spPr/>
    </dgm:pt>
    <dgm:pt modelId="{A69793C4-2991-4E1E-920E-76F8169BC39F}" type="pres">
      <dgm:prSet presAssocID="{670A6D69-0AD1-4E67-A712-321AF732699E}" presName="parTx" presStyleLbl="revTx" presStyleIdx="3" presStyleCnt="4">
        <dgm:presLayoutVars>
          <dgm:chMax val="0"/>
          <dgm:chPref val="0"/>
        </dgm:presLayoutVars>
      </dgm:prSet>
      <dgm:spPr/>
    </dgm:pt>
  </dgm:ptLst>
  <dgm:cxnLst>
    <dgm:cxn modelId="{7B3D0F5F-285C-40AE-86F1-862002BC918B}" type="presOf" srcId="{670A6D69-0AD1-4E67-A712-321AF732699E}" destId="{A69793C4-2991-4E1E-920E-76F8169BC39F}" srcOrd="0" destOrd="0" presId="urn:microsoft.com/office/officeart/2018/2/layout/IconVerticalSolidList"/>
    <dgm:cxn modelId="{D8E06163-1457-4682-82A4-CE9AA78D9CF9}" srcId="{A1705107-32FA-4B1F-9B26-FF3135F37AC7}" destId="{670A6D69-0AD1-4E67-A712-321AF732699E}" srcOrd="3" destOrd="0" parTransId="{4F696FB0-E517-4982-869D-B7383944770B}" sibTransId="{6B21D6A1-8F76-4F49-B2F1-F4BE3B42D82A}"/>
    <dgm:cxn modelId="{0B9C624D-A6BB-4DD9-B55A-80AEE4625EFB}" srcId="{A1705107-32FA-4B1F-9B26-FF3135F37AC7}" destId="{DAAD4068-2DF0-4EFC-968B-10A3EE9AE9D5}" srcOrd="2" destOrd="0" parTransId="{863D4CF2-B3BC-4D36-908E-284A4F4E6550}" sibTransId="{24E10EF4-B7BE-40C0-BF10-876723FD8A91}"/>
    <dgm:cxn modelId="{E1F92D4F-31F4-4F9B-A2FD-4A765B637EE6}" srcId="{A1705107-32FA-4B1F-9B26-FF3135F37AC7}" destId="{C7C95FE6-4487-4887-9C5B-0CF4E36E3CF0}" srcOrd="1" destOrd="0" parTransId="{BCB19D14-68F8-4FDF-8EBB-DF8ACB1E270B}" sibTransId="{6764B6B7-3AB8-40CC-AD19-0133EF92302D}"/>
    <dgm:cxn modelId="{B427456F-2A7C-47C4-A9BB-948B64521B4A}" type="presOf" srcId="{C7C95FE6-4487-4887-9C5B-0CF4E36E3CF0}" destId="{DC9E4A6D-853F-4A63-8028-68ED7A14D0B9}" srcOrd="0" destOrd="0" presId="urn:microsoft.com/office/officeart/2018/2/layout/IconVerticalSolidList"/>
    <dgm:cxn modelId="{D0CE4EA7-C31B-4F5C-98B1-5408DBE14E00}" type="presOf" srcId="{DAAD4068-2DF0-4EFC-968B-10A3EE9AE9D5}" destId="{04AAF6AC-AEB4-4C39-834C-C6766D4036A4}" srcOrd="0" destOrd="0" presId="urn:microsoft.com/office/officeart/2018/2/layout/IconVerticalSolidList"/>
    <dgm:cxn modelId="{094390D1-B8B0-42BD-B884-C0A39889C79B}" type="presOf" srcId="{A1705107-32FA-4B1F-9B26-FF3135F37AC7}" destId="{84E92505-839C-4E82-9A83-131DDE8B7CE6}" srcOrd="0" destOrd="0" presId="urn:microsoft.com/office/officeart/2018/2/layout/IconVerticalSolidList"/>
    <dgm:cxn modelId="{1E0011F1-E1F6-4140-B133-9992F5403FD1}" srcId="{A1705107-32FA-4B1F-9B26-FF3135F37AC7}" destId="{C7AAFC3C-A8D1-4106-8011-EC4F1307CE64}" srcOrd="0" destOrd="0" parTransId="{2D58ACE7-44AC-4DCA-8B20-8A17FBDD0595}" sibTransId="{E5B68BAA-9671-4409-BE3E-5ED6FB3E9F02}"/>
    <dgm:cxn modelId="{F5E993FC-1E80-4FDE-AC90-D68E140F48FC}" type="presOf" srcId="{C7AAFC3C-A8D1-4106-8011-EC4F1307CE64}" destId="{D9FD916A-ABEE-4C8E-A521-7CCE88288D2B}" srcOrd="0" destOrd="0" presId="urn:microsoft.com/office/officeart/2018/2/layout/IconVerticalSolidList"/>
    <dgm:cxn modelId="{D952F362-CE9A-4F01-AA23-E1A394275487}" type="presParOf" srcId="{84E92505-839C-4E82-9A83-131DDE8B7CE6}" destId="{B6A99AED-6828-478B-A60B-92E84A309C46}" srcOrd="0" destOrd="0" presId="urn:microsoft.com/office/officeart/2018/2/layout/IconVerticalSolidList"/>
    <dgm:cxn modelId="{F6580EFB-DE5C-4F86-B7E3-86AF6C1009EE}" type="presParOf" srcId="{B6A99AED-6828-478B-A60B-92E84A309C46}" destId="{AD1679F1-454A-4A05-80F4-C6247A65C12C}" srcOrd="0" destOrd="0" presId="urn:microsoft.com/office/officeart/2018/2/layout/IconVerticalSolidList"/>
    <dgm:cxn modelId="{13FDDFCF-3F8D-4E6E-BDB2-F95E56E9A01A}" type="presParOf" srcId="{B6A99AED-6828-478B-A60B-92E84A309C46}" destId="{721539EF-6B3E-4687-A9EB-DAD1C722605B}" srcOrd="1" destOrd="0" presId="urn:microsoft.com/office/officeart/2018/2/layout/IconVerticalSolidList"/>
    <dgm:cxn modelId="{53203488-739C-4264-AE53-C9679D24881D}" type="presParOf" srcId="{B6A99AED-6828-478B-A60B-92E84A309C46}" destId="{64403381-2110-4C2F-B60F-95D2203C905B}" srcOrd="2" destOrd="0" presId="urn:microsoft.com/office/officeart/2018/2/layout/IconVerticalSolidList"/>
    <dgm:cxn modelId="{AC826291-C752-4F04-91B1-0D2E865DDD18}" type="presParOf" srcId="{B6A99AED-6828-478B-A60B-92E84A309C46}" destId="{D9FD916A-ABEE-4C8E-A521-7CCE88288D2B}" srcOrd="3" destOrd="0" presId="urn:microsoft.com/office/officeart/2018/2/layout/IconVerticalSolidList"/>
    <dgm:cxn modelId="{3665A805-F2AC-42C6-B4CB-E1E85FCF8A04}" type="presParOf" srcId="{84E92505-839C-4E82-9A83-131DDE8B7CE6}" destId="{C1999196-15E2-46F6-B944-B57AEC8EF8BC}" srcOrd="1" destOrd="0" presId="urn:microsoft.com/office/officeart/2018/2/layout/IconVerticalSolidList"/>
    <dgm:cxn modelId="{7F96D163-3D6E-4FD5-87CB-64D70D7B49AC}" type="presParOf" srcId="{84E92505-839C-4E82-9A83-131DDE8B7CE6}" destId="{A42B57AA-62D7-44F9-8BB9-7E200E66260D}" srcOrd="2" destOrd="0" presId="urn:microsoft.com/office/officeart/2018/2/layout/IconVerticalSolidList"/>
    <dgm:cxn modelId="{EE9FCB86-F42D-49BC-A845-557972F50B99}" type="presParOf" srcId="{A42B57AA-62D7-44F9-8BB9-7E200E66260D}" destId="{4990C682-12D7-4062-839F-88F3B3709175}" srcOrd="0" destOrd="0" presId="urn:microsoft.com/office/officeart/2018/2/layout/IconVerticalSolidList"/>
    <dgm:cxn modelId="{BB62BA19-8887-46C6-BD72-483F1C336E73}" type="presParOf" srcId="{A42B57AA-62D7-44F9-8BB9-7E200E66260D}" destId="{E3B4DB5E-F761-4807-9AD3-224A5710AF0B}" srcOrd="1" destOrd="0" presId="urn:microsoft.com/office/officeart/2018/2/layout/IconVerticalSolidList"/>
    <dgm:cxn modelId="{D3107154-133F-48E5-9FE3-A3342B3BB082}" type="presParOf" srcId="{A42B57AA-62D7-44F9-8BB9-7E200E66260D}" destId="{0A39C58C-1E57-4611-B3A6-7AFB17E397A0}" srcOrd="2" destOrd="0" presId="urn:microsoft.com/office/officeart/2018/2/layout/IconVerticalSolidList"/>
    <dgm:cxn modelId="{0FBCBBBC-7AB1-464B-BEDF-8AD6D05A8383}" type="presParOf" srcId="{A42B57AA-62D7-44F9-8BB9-7E200E66260D}" destId="{DC9E4A6D-853F-4A63-8028-68ED7A14D0B9}" srcOrd="3" destOrd="0" presId="urn:microsoft.com/office/officeart/2018/2/layout/IconVerticalSolidList"/>
    <dgm:cxn modelId="{DF3FCC54-F105-4D63-B845-DCC66006D478}" type="presParOf" srcId="{84E92505-839C-4E82-9A83-131DDE8B7CE6}" destId="{59D131D2-4ED0-47F7-A7B6-A845E8F055EC}" srcOrd="3" destOrd="0" presId="urn:microsoft.com/office/officeart/2018/2/layout/IconVerticalSolidList"/>
    <dgm:cxn modelId="{6AA4947D-BAA2-4520-B392-6649C7508D24}" type="presParOf" srcId="{84E92505-839C-4E82-9A83-131DDE8B7CE6}" destId="{EEC088BF-BF38-4B51-9AD6-F4D3E2FDE9D3}" srcOrd="4" destOrd="0" presId="urn:microsoft.com/office/officeart/2018/2/layout/IconVerticalSolidList"/>
    <dgm:cxn modelId="{4FE1790A-40A8-4090-B7F2-A0D806A24D30}" type="presParOf" srcId="{EEC088BF-BF38-4B51-9AD6-F4D3E2FDE9D3}" destId="{6C06BB4A-B020-4105-8D1D-4DA09A4CC49A}" srcOrd="0" destOrd="0" presId="urn:microsoft.com/office/officeart/2018/2/layout/IconVerticalSolidList"/>
    <dgm:cxn modelId="{5469178C-5749-46F3-8FEE-3CE577BB3E4A}" type="presParOf" srcId="{EEC088BF-BF38-4B51-9AD6-F4D3E2FDE9D3}" destId="{F88BF7AC-B8C7-442B-82E1-7CFE903E54CC}" srcOrd="1" destOrd="0" presId="urn:microsoft.com/office/officeart/2018/2/layout/IconVerticalSolidList"/>
    <dgm:cxn modelId="{B18733EC-5034-4CE4-A7A7-3B197E8BD826}" type="presParOf" srcId="{EEC088BF-BF38-4B51-9AD6-F4D3E2FDE9D3}" destId="{947D725D-B54D-4B38-8500-DF8B35A0E033}" srcOrd="2" destOrd="0" presId="urn:microsoft.com/office/officeart/2018/2/layout/IconVerticalSolidList"/>
    <dgm:cxn modelId="{F68F0C0A-237B-4544-AA45-CF71B970BD1F}" type="presParOf" srcId="{EEC088BF-BF38-4B51-9AD6-F4D3E2FDE9D3}" destId="{04AAF6AC-AEB4-4C39-834C-C6766D4036A4}" srcOrd="3" destOrd="0" presId="urn:microsoft.com/office/officeart/2018/2/layout/IconVerticalSolidList"/>
    <dgm:cxn modelId="{44C4E6A1-1D3A-4179-ACF5-ED22A0AE8590}" type="presParOf" srcId="{84E92505-839C-4E82-9A83-131DDE8B7CE6}" destId="{5A49B286-4DC1-4531-9629-C29F8A7AF20D}" srcOrd="5" destOrd="0" presId="urn:microsoft.com/office/officeart/2018/2/layout/IconVerticalSolidList"/>
    <dgm:cxn modelId="{EC509864-5E0D-4AB7-B68A-77223B9A37A6}" type="presParOf" srcId="{84E92505-839C-4E82-9A83-131DDE8B7CE6}" destId="{BA8203EB-DE1F-47E9-90CE-363270415435}" srcOrd="6" destOrd="0" presId="urn:microsoft.com/office/officeart/2018/2/layout/IconVerticalSolidList"/>
    <dgm:cxn modelId="{CF7A4EFB-1B18-4903-B3B5-D6A81DA1A870}" type="presParOf" srcId="{BA8203EB-DE1F-47E9-90CE-363270415435}" destId="{1D8F569E-92F2-4AD4-9917-E682103E3832}" srcOrd="0" destOrd="0" presId="urn:microsoft.com/office/officeart/2018/2/layout/IconVerticalSolidList"/>
    <dgm:cxn modelId="{9AE3AAE7-CC49-413F-92AC-88678A3AF8A3}" type="presParOf" srcId="{BA8203EB-DE1F-47E9-90CE-363270415435}" destId="{36A68AA5-9800-44D3-BAA8-0E09C48D4808}" srcOrd="1" destOrd="0" presId="urn:microsoft.com/office/officeart/2018/2/layout/IconVerticalSolidList"/>
    <dgm:cxn modelId="{B10C776D-B9A3-4261-8E67-CBF0AD223983}" type="presParOf" srcId="{BA8203EB-DE1F-47E9-90CE-363270415435}" destId="{0351865A-9ADA-41C9-B6E6-F71091BFC795}" srcOrd="2" destOrd="0" presId="urn:microsoft.com/office/officeart/2018/2/layout/IconVerticalSolidList"/>
    <dgm:cxn modelId="{C92BF379-EBFF-4E53-B627-C3BE3658BF18}" type="presParOf" srcId="{BA8203EB-DE1F-47E9-90CE-363270415435}" destId="{A69793C4-2991-4E1E-920E-76F8169BC3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C1B9E4-5B9B-4697-8E90-26FA782AA0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5E97EA-EB19-424C-9C69-6CBD0B0E8AD4}">
      <dgm:prSet/>
      <dgm:spPr/>
      <dgm:t>
        <a:bodyPr/>
        <a:lstStyle/>
        <a:p>
          <a:r>
            <a:rPr lang="en-US"/>
            <a:t>Employees work from home 3/5 days in a work week</a:t>
          </a:r>
        </a:p>
      </dgm:t>
    </dgm:pt>
    <dgm:pt modelId="{1A46687C-2EB9-4373-9951-F03DC478314E}" type="parTrans" cxnId="{A0D78462-51E6-48A0-BF67-9AED206E4758}">
      <dgm:prSet/>
      <dgm:spPr/>
      <dgm:t>
        <a:bodyPr/>
        <a:lstStyle/>
        <a:p>
          <a:endParaRPr lang="en-US"/>
        </a:p>
      </dgm:t>
    </dgm:pt>
    <dgm:pt modelId="{C4E53876-58A2-42C8-846B-B0F980C7C1BB}" type="sibTrans" cxnId="{A0D78462-51E6-48A0-BF67-9AED206E4758}">
      <dgm:prSet/>
      <dgm:spPr/>
      <dgm:t>
        <a:bodyPr/>
        <a:lstStyle/>
        <a:p>
          <a:endParaRPr lang="en-US"/>
        </a:p>
      </dgm:t>
    </dgm:pt>
    <dgm:pt modelId="{7EFD203A-A60E-4214-B538-A9003AE9D738}">
      <dgm:prSet/>
      <dgm:spPr/>
      <dgm:t>
        <a:bodyPr/>
        <a:lstStyle/>
        <a:p>
          <a:r>
            <a:rPr lang="en-US"/>
            <a:t>Selected employee groups can log in from anywhere within USA and Canada</a:t>
          </a:r>
        </a:p>
      </dgm:t>
    </dgm:pt>
    <dgm:pt modelId="{91DB9927-F32F-4E5E-9E9E-802211F69E3E}" type="parTrans" cxnId="{14A42DB4-4A52-43D7-A0FF-AC6C29793A59}">
      <dgm:prSet/>
      <dgm:spPr/>
      <dgm:t>
        <a:bodyPr/>
        <a:lstStyle/>
        <a:p>
          <a:endParaRPr lang="en-US"/>
        </a:p>
      </dgm:t>
    </dgm:pt>
    <dgm:pt modelId="{F830181A-7BF1-4518-A88D-0CAA8FB34DE3}" type="sibTrans" cxnId="{14A42DB4-4A52-43D7-A0FF-AC6C29793A59}">
      <dgm:prSet/>
      <dgm:spPr/>
      <dgm:t>
        <a:bodyPr/>
        <a:lstStyle/>
        <a:p>
          <a:endParaRPr lang="en-US"/>
        </a:p>
      </dgm:t>
    </dgm:pt>
    <dgm:pt modelId="{E6500E43-4600-426E-A5B1-021CAF29A85B}">
      <dgm:prSet/>
      <dgm:spPr/>
      <dgm:t>
        <a:bodyPr/>
        <a:lstStyle/>
        <a:p>
          <a:r>
            <a:rPr lang="en-US"/>
            <a:t>20 Physical Branches across South Carolina</a:t>
          </a:r>
        </a:p>
      </dgm:t>
    </dgm:pt>
    <dgm:pt modelId="{342CEF75-207B-4A48-ABF3-EAAC3C700442}" type="parTrans" cxnId="{30220579-945B-4C5E-BF42-E472FFFEBCEB}">
      <dgm:prSet/>
      <dgm:spPr/>
      <dgm:t>
        <a:bodyPr/>
        <a:lstStyle/>
        <a:p>
          <a:endParaRPr lang="en-US"/>
        </a:p>
      </dgm:t>
    </dgm:pt>
    <dgm:pt modelId="{87E2CAAE-484D-4586-94D9-CC7636970D71}" type="sibTrans" cxnId="{30220579-945B-4C5E-BF42-E472FFFEBCEB}">
      <dgm:prSet/>
      <dgm:spPr/>
      <dgm:t>
        <a:bodyPr/>
        <a:lstStyle/>
        <a:p>
          <a:endParaRPr lang="en-US"/>
        </a:p>
      </dgm:t>
    </dgm:pt>
    <dgm:pt modelId="{B3618A39-F967-49D1-823A-9BE59B2387B6}" type="pres">
      <dgm:prSet presAssocID="{B2C1B9E4-5B9B-4697-8E90-26FA782AA0BC}" presName="root" presStyleCnt="0">
        <dgm:presLayoutVars>
          <dgm:dir/>
          <dgm:resizeHandles val="exact"/>
        </dgm:presLayoutVars>
      </dgm:prSet>
      <dgm:spPr/>
    </dgm:pt>
    <dgm:pt modelId="{21B9D090-AAB2-409A-BAF1-669FA2697F73}" type="pres">
      <dgm:prSet presAssocID="{BA5E97EA-EB19-424C-9C69-6CBD0B0E8AD4}" presName="compNode" presStyleCnt="0"/>
      <dgm:spPr/>
    </dgm:pt>
    <dgm:pt modelId="{A6224F52-A767-4E8A-B808-94B2468D6110}" type="pres">
      <dgm:prSet presAssocID="{BA5E97EA-EB19-424C-9C69-6CBD0B0E8AD4}" presName="bgRect" presStyleLbl="bgShp" presStyleIdx="0" presStyleCnt="3"/>
      <dgm:spPr/>
    </dgm:pt>
    <dgm:pt modelId="{92917080-2A32-4C03-93A6-ACE8F0736921}" type="pres">
      <dgm:prSet presAssocID="{BA5E97EA-EB19-424C-9C69-6CBD0B0E8A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5C887D79-6784-4684-81B7-25A8BBA89CCD}" type="pres">
      <dgm:prSet presAssocID="{BA5E97EA-EB19-424C-9C69-6CBD0B0E8AD4}" presName="spaceRect" presStyleCnt="0"/>
      <dgm:spPr/>
    </dgm:pt>
    <dgm:pt modelId="{A2F0CC75-3925-471D-AC81-53FE7A9C16AE}" type="pres">
      <dgm:prSet presAssocID="{BA5E97EA-EB19-424C-9C69-6CBD0B0E8AD4}" presName="parTx" presStyleLbl="revTx" presStyleIdx="0" presStyleCnt="3">
        <dgm:presLayoutVars>
          <dgm:chMax val="0"/>
          <dgm:chPref val="0"/>
        </dgm:presLayoutVars>
      </dgm:prSet>
      <dgm:spPr/>
    </dgm:pt>
    <dgm:pt modelId="{8A881115-1327-4ABB-A7B9-28E06DAFEE45}" type="pres">
      <dgm:prSet presAssocID="{C4E53876-58A2-42C8-846B-B0F980C7C1BB}" presName="sibTrans" presStyleCnt="0"/>
      <dgm:spPr/>
    </dgm:pt>
    <dgm:pt modelId="{331B8F22-8053-4486-83F9-3070FD355541}" type="pres">
      <dgm:prSet presAssocID="{7EFD203A-A60E-4214-B538-A9003AE9D738}" presName="compNode" presStyleCnt="0"/>
      <dgm:spPr/>
    </dgm:pt>
    <dgm:pt modelId="{5FD62FDF-A793-421F-B47F-AA40C3127298}" type="pres">
      <dgm:prSet presAssocID="{7EFD203A-A60E-4214-B538-A9003AE9D738}" presName="bgRect" presStyleLbl="bgShp" presStyleIdx="1" presStyleCnt="3"/>
      <dgm:spPr/>
    </dgm:pt>
    <dgm:pt modelId="{7C3A697E-5E92-43C1-B27A-A74247488A7D}" type="pres">
      <dgm:prSet presAssocID="{7EFD203A-A60E-4214-B538-A9003AE9D7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62A9B63C-6B47-4AE4-ADCB-14155D445B34}" type="pres">
      <dgm:prSet presAssocID="{7EFD203A-A60E-4214-B538-A9003AE9D738}" presName="spaceRect" presStyleCnt="0"/>
      <dgm:spPr/>
    </dgm:pt>
    <dgm:pt modelId="{496CD6AA-C8E6-4558-B9F1-D973B5FD9405}" type="pres">
      <dgm:prSet presAssocID="{7EFD203A-A60E-4214-B538-A9003AE9D738}" presName="parTx" presStyleLbl="revTx" presStyleIdx="1" presStyleCnt="3">
        <dgm:presLayoutVars>
          <dgm:chMax val="0"/>
          <dgm:chPref val="0"/>
        </dgm:presLayoutVars>
      </dgm:prSet>
      <dgm:spPr/>
    </dgm:pt>
    <dgm:pt modelId="{A7A68F29-2A96-451F-9C05-AB7592EE25D5}" type="pres">
      <dgm:prSet presAssocID="{F830181A-7BF1-4518-A88D-0CAA8FB34DE3}" presName="sibTrans" presStyleCnt="0"/>
      <dgm:spPr/>
    </dgm:pt>
    <dgm:pt modelId="{14C6A0D8-583A-4FC7-91BC-923AB626B7C0}" type="pres">
      <dgm:prSet presAssocID="{E6500E43-4600-426E-A5B1-021CAF29A85B}" presName="compNode" presStyleCnt="0"/>
      <dgm:spPr/>
    </dgm:pt>
    <dgm:pt modelId="{B6ADFAA2-183F-424D-8D12-40A824C8789C}" type="pres">
      <dgm:prSet presAssocID="{E6500E43-4600-426E-A5B1-021CAF29A85B}" presName="bgRect" presStyleLbl="bgShp" presStyleIdx="2" presStyleCnt="3"/>
      <dgm:spPr/>
    </dgm:pt>
    <dgm:pt modelId="{C21D370E-1CC8-4F09-AB9D-CD510FF107C9}" type="pres">
      <dgm:prSet presAssocID="{E6500E43-4600-426E-A5B1-021CAF29A8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7ABF9C5E-5EB3-47A6-8AF2-8950B5DF1A52}" type="pres">
      <dgm:prSet presAssocID="{E6500E43-4600-426E-A5B1-021CAF29A85B}" presName="spaceRect" presStyleCnt="0"/>
      <dgm:spPr/>
    </dgm:pt>
    <dgm:pt modelId="{A66E12E5-F736-4BB4-9449-67CA6D555D7B}" type="pres">
      <dgm:prSet presAssocID="{E6500E43-4600-426E-A5B1-021CAF29A85B}" presName="parTx" presStyleLbl="revTx" presStyleIdx="2" presStyleCnt="3">
        <dgm:presLayoutVars>
          <dgm:chMax val="0"/>
          <dgm:chPref val="0"/>
        </dgm:presLayoutVars>
      </dgm:prSet>
      <dgm:spPr/>
    </dgm:pt>
  </dgm:ptLst>
  <dgm:cxnLst>
    <dgm:cxn modelId="{7A583A0F-ED11-4A92-9088-5D393B2DC968}" type="presOf" srcId="{B2C1B9E4-5B9B-4697-8E90-26FA782AA0BC}" destId="{B3618A39-F967-49D1-823A-9BE59B2387B6}" srcOrd="0" destOrd="0" presId="urn:microsoft.com/office/officeart/2018/2/layout/IconVerticalSolidList"/>
    <dgm:cxn modelId="{37AE722C-8CC4-4113-82A4-D2A855D25960}" type="presOf" srcId="{BA5E97EA-EB19-424C-9C69-6CBD0B0E8AD4}" destId="{A2F0CC75-3925-471D-AC81-53FE7A9C16AE}" srcOrd="0" destOrd="0" presId="urn:microsoft.com/office/officeart/2018/2/layout/IconVerticalSolidList"/>
    <dgm:cxn modelId="{A0D78462-51E6-48A0-BF67-9AED206E4758}" srcId="{B2C1B9E4-5B9B-4697-8E90-26FA782AA0BC}" destId="{BA5E97EA-EB19-424C-9C69-6CBD0B0E8AD4}" srcOrd="0" destOrd="0" parTransId="{1A46687C-2EB9-4373-9951-F03DC478314E}" sibTransId="{C4E53876-58A2-42C8-846B-B0F980C7C1BB}"/>
    <dgm:cxn modelId="{30220579-945B-4C5E-BF42-E472FFFEBCEB}" srcId="{B2C1B9E4-5B9B-4697-8E90-26FA782AA0BC}" destId="{E6500E43-4600-426E-A5B1-021CAF29A85B}" srcOrd="2" destOrd="0" parTransId="{342CEF75-207B-4A48-ABF3-EAAC3C700442}" sibTransId="{87E2CAAE-484D-4586-94D9-CC7636970D71}"/>
    <dgm:cxn modelId="{7DEB6388-5FBD-40D2-97DA-30D304EAD799}" type="presOf" srcId="{7EFD203A-A60E-4214-B538-A9003AE9D738}" destId="{496CD6AA-C8E6-4558-B9F1-D973B5FD9405}" srcOrd="0" destOrd="0" presId="urn:microsoft.com/office/officeart/2018/2/layout/IconVerticalSolidList"/>
    <dgm:cxn modelId="{F5CAE0AC-307B-48EF-B1C5-420A5EABD17D}" type="presOf" srcId="{E6500E43-4600-426E-A5B1-021CAF29A85B}" destId="{A66E12E5-F736-4BB4-9449-67CA6D555D7B}" srcOrd="0" destOrd="0" presId="urn:microsoft.com/office/officeart/2018/2/layout/IconVerticalSolidList"/>
    <dgm:cxn modelId="{14A42DB4-4A52-43D7-A0FF-AC6C29793A59}" srcId="{B2C1B9E4-5B9B-4697-8E90-26FA782AA0BC}" destId="{7EFD203A-A60E-4214-B538-A9003AE9D738}" srcOrd="1" destOrd="0" parTransId="{91DB9927-F32F-4E5E-9E9E-802211F69E3E}" sibTransId="{F830181A-7BF1-4518-A88D-0CAA8FB34DE3}"/>
    <dgm:cxn modelId="{12B55A39-8F22-4900-993B-0C803722AE0A}" type="presParOf" srcId="{B3618A39-F967-49D1-823A-9BE59B2387B6}" destId="{21B9D090-AAB2-409A-BAF1-669FA2697F73}" srcOrd="0" destOrd="0" presId="urn:microsoft.com/office/officeart/2018/2/layout/IconVerticalSolidList"/>
    <dgm:cxn modelId="{5DA8BCD0-47C2-48A6-928B-B733FF04EDAF}" type="presParOf" srcId="{21B9D090-AAB2-409A-BAF1-669FA2697F73}" destId="{A6224F52-A767-4E8A-B808-94B2468D6110}" srcOrd="0" destOrd="0" presId="urn:microsoft.com/office/officeart/2018/2/layout/IconVerticalSolidList"/>
    <dgm:cxn modelId="{A7FEC2AB-4DD0-44AF-B552-85A55E02FC65}" type="presParOf" srcId="{21B9D090-AAB2-409A-BAF1-669FA2697F73}" destId="{92917080-2A32-4C03-93A6-ACE8F0736921}" srcOrd="1" destOrd="0" presId="urn:microsoft.com/office/officeart/2018/2/layout/IconVerticalSolidList"/>
    <dgm:cxn modelId="{275C81F6-8746-4B14-8657-35BE4EF7AB19}" type="presParOf" srcId="{21B9D090-AAB2-409A-BAF1-669FA2697F73}" destId="{5C887D79-6784-4684-81B7-25A8BBA89CCD}" srcOrd="2" destOrd="0" presId="urn:microsoft.com/office/officeart/2018/2/layout/IconVerticalSolidList"/>
    <dgm:cxn modelId="{F8CE9FFC-EA09-4CE5-812F-29E2A4E4ABA2}" type="presParOf" srcId="{21B9D090-AAB2-409A-BAF1-669FA2697F73}" destId="{A2F0CC75-3925-471D-AC81-53FE7A9C16AE}" srcOrd="3" destOrd="0" presId="urn:microsoft.com/office/officeart/2018/2/layout/IconVerticalSolidList"/>
    <dgm:cxn modelId="{170B4F18-68A8-47A5-927B-BD6D6FA24F45}" type="presParOf" srcId="{B3618A39-F967-49D1-823A-9BE59B2387B6}" destId="{8A881115-1327-4ABB-A7B9-28E06DAFEE45}" srcOrd="1" destOrd="0" presId="urn:microsoft.com/office/officeart/2018/2/layout/IconVerticalSolidList"/>
    <dgm:cxn modelId="{1CE7702C-4A5F-419D-8BD9-7F04F9FBDA50}" type="presParOf" srcId="{B3618A39-F967-49D1-823A-9BE59B2387B6}" destId="{331B8F22-8053-4486-83F9-3070FD355541}" srcOrd="2" destOrd="0" presId="urn:microsoft.com/office/officeart/2018/2/layout/IconVerticalSolidList"/>
    <dgm:cxn modelId="{4CFE665E-1FC4-47DA-A1A1-7CFF9F8145DF}" type="presParOf" srcId="{331B8F22-8053-4486-83F9-3070FD355541}" destId="{5FD62FDF-A793-421F-B47F-AA40C3127298}" srcOrd="0" destOrd="0" presId="urn:microsoft.com/office/officeart/2018/2/layout/IconVerticalSolidList"/>
    <dgm:cxn modelId="{E995490B-06C0-4667-903E-95A6D4617D53}" type="presParOf" srcId="{331B8F22-8053-4486-83F9-3070FD355541}" destId="{7C3A697E-5E92-43C1-B27A-A74247488A7D}" srcOrd="1" destOrd="0" presId="urn:microsoft.com/office/officeart/2018/2/layout/IconVerticalSolidList"/>
    <dgm:cxn modelId="{55D46A26-B5AE-477C-A0DF-12163DE087CB}" type="presParOf" srcId="{331B8F22-8053-4486-83F9-3070FD355541}" destId="{62A9B63C-6B47-4AE4-ADCB-14155D445B34}" srcOrd="2" destOrd="0" presId="urn:microsoft.com/office/officeart/2018/2/layout/IconVerticalSolidList"/>
    <dgm:cxn modelId="{F10B0A7F-5442-4F20-9F72-12392555832A}" type="presParOf" srcId="{331B8F22-8053-4486-83F9-3070FD355541}" destId="{496CD6AA-C8E6-4558-B9F1-D973B5FD9405}" srcOrd="3" destOrd="0" presId="urn:microsoft.com/office/officeart/2018/2/layout/IconVerticalSolidList"/>
    <dgm:cxn modelId="{B2DB73CB-CAC2-4A71-A64F-C109F6FA1199}" type="presParOf" srcId="{B3618A39-F967-49D1-823A-9BE59B2387B6}" destId="{A7A68F29-2A96-451F-9C05-AB7592EE25D5}" srcOrd="3" destOrd="0" presId="urn:microsoft.com/office/officeart/2018/2/layout/IconVerticalSolidList"/>
    <dgm:cxn modelId="{1A7DED9B-968D-465D-BF04-B4B9ED283570}" type="presParOf" srcId="{B3618A39-F967-49D1-823A-9BE59B2387B6}" destId="{14C6A0D8-583A-4FC7-91BC-923AB626B7C0}" srcOrd="4" destOrd="0" presId="urn:microsoft.com/office/officeart/2018/2/layout/IconVerticalSolidList"/>
    <dgm:cxn modelId="{C168C5F0-E494-4405-8178-F16D2651B46D}" type="presParOf" srcId="{14C6A0D8-583A-4FC7-91BC-923AB626B7C0}" destId="{B6ADFAA2-183F-424D-8D12-40A824C8789C}" srcOrd="0" destOrd="0" presId="urn:microsoft.com/office/officeart/2018/2/layout/IconVerticalSolidList"/>
    <dgm:cxn modelId="{12DF7127-ACB0-4619-9019-01894BE3DE9A}" type="presParOf" srcId="{14C6A0D8-583A-4FC7-91BC-923AB626B7C0}" destId="{C21D370E-1CC8-4F09-AB9D-CD510FF107C9}" srcOrd="1" destOrd="0" presId="urn:microsoft.com/office/officeart/2018/2/layout/IconVerticalSolidList"/>
    <dgm:cxn modelId="{E6D416B3-4D61-47DF-B8AF-4B13E57D548C}" type="presParOf" srcId="{14C6A0D8-583A-4FC7-91BC-923AB626B7C0}" destId="{7ABF9C5E-5EB3-47A6-8AF2-8950B5DF1A52}" srcOrd="2" destOrd="0" presId="urn:microsoft.com/office/officeart/2018/2/layout/IconVerticalSolidList"/>
    <dgm:cxn modelId="{A496BDD4-822A-4B5F-B89A-61A988E49FEC}" type="presParOf" srcId="{14C6A0D8-583A-4FC7-91BC-923AB626B7C0}" destId="{A66E12E5-F736-4BB4-9449-67CA6D555D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3EFEE-B52F-4D1D-AAD9-EE95E967F125}">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D7D5F-CCF5-4962-A044-7205CEA8DAE0}">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07FB18-5A46-4C14-A847-8F84DB793CE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solidFill>
                <a:schemeClr val="bg1"/>
              </a:solidFill>
            </a:rPr>
            <a:t>SFCU suffered a data compromise incident.</a:t>
          </a:r>
        </a:p>
      </dsp:txBody>
      <dsp:txXfrm>
        <a:off x="1834517" y="1507711"/>
        <a:ext cx="3148942" cy="1335915"/>
      </dsp:txXfrm>
    </dsp:sp>
    <dsp:sp modelId="{12FC4826-B73B-4CDA-9139-1B4418FF7642}">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080F7-09ED-44EB-92A4-BCCD0CA2CF64}">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873302-192A-4DF7-A0AE-417281790F4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CA" sz="2100" kern="1200">
              <a:solidFill>
                <a:schemeClr val="bg1"/>
              </a:solidFill>
            </a:rPr>
            <a:t>Incident report shows that current SIEM solution cannot suffice the SFCU’s IT and cybersecurity operations</a:t>
          </a:r>
          <a:endParaRPr lang="en-US" sz="2100" kern="1200">
            <a:solidFill>
              <a:schemeClr val="bg1"/>
            </a:solidFill>
          </a:endParaRP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18F66-B868-4D6C-A718-CE4FE2B3B4B8}">
      <dsp:nvSpPr>
        <dsp:cNvPr id="0" name=""/>
        <dsp:cNvSpPr/>
      </dsp:nvSpPr>
      <dsp:spPr>
        <a:xfrm>
          <a:off x="0" y="31779"/>
          <a:ext cx="10515600"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300 Workstations</a:t>
          </a:r>
        </a:p>
      </dsp:txBody>
      <dsp:txXfrm>
        <a:off x="48005" y="79784"/>
        <a:ext cx="10419590" cy="887374"/>
      </dsp:txXfrm>
    </dsp:sp>
    <dsp:sp modelId="{FD43ACF7-AA6B-4AA7-85BE-704712855461}">
      <dsp:nvSpPr>
        <dsp:cNvPr id="0" name=""/>
        <dsp:cNvSpPr/>
      </dsp:nvSpPr>
      <dsp:spPr>
        <a:xfrm>
          <a:off x="0" y="1133244"/>
          <a:ext cx="10515600"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100 Onsite Servers</a:t>
          </a:r>
        </a:p>
      </dsp:txBody>
      <dsp:txXfrm>
        <a:off x="48005" y="1181249"/>
        <a:ext cx="10419590" cy="887374"/>
      </dsp:txXfrm>
    </dsp:sp>
    <dsp:sp modelId="{84DAB031-AB22-483D-A5B8-CAB7833C72EA}">
      <dsp:nvSpPr>
        <dsp:cNvPr id="0" name=""/>
        <dsp:cNvSpPr/>
      </dsp:nvSpPr>
      <dsp:spPr>
        <a:xfrm>
          <a:off x="0" y="2234709"/>
          <a:ext cx="10515600"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CA" sz="4100" kern="1200"/>
            <a:t>25 Offsite Servers Windows/Linux</a:t>
          </a:r>
          <a:endParaRPr lang="en-US" sz="4100" kern="1200"/>
        </a:p>
      </dsp:txBody>
      <dsp:txXfrm>
        <a:off x="48005" y="2282714"/>
        <a:ext cx="10419590" cy="887374"/>
      </dsp:txXfrm>
    </dsp:sp>
    <dsp:sp modelId="{DE0E3D00-451C-46B7-9E49-B66E9ED0CF39}">
      <dsp:nvSpPr>
        <dsp:cNvPr id="0" name=""/>
        <dsp:cNvSpPr/>
      </dsp:nvSpPr>
      <dsp:spPr>
        <a:xfrm>
          <a:off x="0" y="3336174"/>
          <a:ext cx="10515600"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CA" sz="4100" kern="1200"/>
            <a:t>200 Company Laptops</a:t>
          </a:r>
          <a:endParaRPr lang="en-US" sz="4100" kern="1200"/>
        </a:p>
      </dsp:txBody>
      <dsp:txXfrm>
        <a:off x="48005" y="3384179"/>
        <a:ext cx="10419590" cy="887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8170E-4317-4E43-A6DC-80BC2CD7691F}">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53389-6F56-4916-8F27-375CE14C392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1FE1C-6202-49C9-87B6-89DEC788D27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30 Cisco Routers &amp; Switches</a:t>
          </a:r>
        </a:p>
      </dsp:txBody>
      <dsp:txXfrm>
        <a:off x="1435590" y="531"/>
        <a:ext cx="9080009" cy="1242935"/>
      </dsp:txXfrm>
    </dsp:sp>
    <dsp:sp modelId="{39C2299B-4119-4D58-8746-B1353F865DCF}">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803FD-AC30-4D82-A7DC-12D696739B6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285D09-883B-468E-B9E4-B726B0E7FBA1}">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100 Wireless Access Points</a:t>
          </a:r>
        </a:p>
      </dsp:txBody>
      <dsp:txXfrm>
        <a:off x="1435590" y="1554201"/>
        <a:ext cx="9080009" cy="1242935"/>
      </dsp:txXfrm>
    </dsp:sp>
    <dsp:sp modelId="{47233884-6338-4CBD-B7F5-AA1FAF8D57C1}">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593A20-2226-4364-9347-FE38FDB3BE6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2BAD3-0D92-4815-9E43-88FCFD79A6B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2 Palo Alto Gateway Firewall, IDS and IPS</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679F1-454A-4A05-80F4-C6247A65C12C}">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1539EF-6B3E-4687-A9EB-DAD1C722605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FD916A-ABEE-4C8E-A521-7CCE88288D2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Online Banking – Cloud</a:t>
          </a:r>
        </a:p>
      </dsp:txBody>
      <dsp:txXfrm>
        <a:off x="1057183" y="1805"/>
        <a:ext cx="9458416" cy="915310"/>
      </dsp:txXfrm>
    </dsp:sp>
    <dsp:sp modelId="{4990C682-12D7-4062-839F-88F3B3709175}">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B4DB5E-F761-4807-9AD3-224A5710AF0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E4A6D-853F-4A63-8028-68ED7A14D0B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HR Application – SaaS: Workday</a:t>
          </a:r>
        </a:p>
      </dsp:txBody>
      <dsp:txXfrm>
        <a:off x="1057183" y="1145944"/>
        <a:ext cx="9458416" cy="915310"/>
      </dsp:txXfrm>
    </dsp:sp>
    <dsp:sp modelId="{6C06BB4A-B020-4105-8D1D-4DA09A4CC49A}">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BF7AC-B8C7-442B-82E1-7CFE903E54CC}">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AAF6AC-AEB4-4C39-834C-C6766D4036A4}">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CRM Application – Salesforce</a:t>
          </a:r>
        </a:p>
      </dsp:txBody>
      <dsp:txXfrm>
        <a:off x="1057183" y="2290082"/>
        <a:ext cx="9458416" cy="915310"/>
      </dsp:txXfrm>
    </dsp:sp>
    <dsp:sp modelId="{1D8F569E-92F2-4AD4-9917-E682103E3832}">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68AA5-9800-44D3-BAA8-0E09C48D480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9793C4-2991-4E1E-920E-76F8169BC39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Finance Application – Onsite: PeopleSoft</a:t>
          </a:r>
        </a:p>
      </dsp:txBody>
      <dsp:txXfrm>
        <a:off x="1057183" y="3434221"/>
        <a:ext cx="9458416" cy="915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24F52-A767-4E8A-B808-94B2468D6110}">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17080-2A32-4C03-93A6-ACE8F0736921}">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F0CC75-3925-471D-AC81-53FE7A9C16AE}">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Employees work from home 3/5 days in a work week</a:t>
          </a:r>
        </a:p>
      </dsp:txBody>
      <dsp:txXfrm>
        <a:off x="1939533" y="717"/>
        <a:ext cx="4362067" cy="1679249"/>
      </dsp:txXfrm>
    </dsp:sp>
    <dsp:sp modelId="{5FD62FDF-A793-421F-B47F-AA40C3127298}">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A697E-5E92-43C1-B27A-A74247488A7D}">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6CD6AA-C8E6-4558-B9F1-D973B5FD9405}">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Selected employee groups can log in from anywhere within USA and Canada</a:t>
          </a:r>
        </a:p>
      </dsp:txBody>
      <dsp:txXfrm>
        <a:off x="1939533" y="2099779"/>
        <a:ext cx="4362067" cy="1679249"/>
      </dsp:txXfrm>
    </dsp:sp>
    <dsp:sp modelId="{B6ADFAA2-183F-424D-8D12-40A824C8789C}">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D370E-1CC8-4F09-AB9D-CD510FF107C9}">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6E12E5-F736-4BB4-9449-67CA6D555D7B}">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20 Physical Branches across South Carolina</a:t>
          </a:r>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1BE34-1942-4D28-A8ED-634F42A63C18}" type="datetimeFigureOut">
              <a:rPr lang="en-CA" smtClean="0"/>
              <a:t>2023-09-08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1BA65-9BB8-43E5-B6C8-4BCB620A10D7}" type="slidenum">
              <a:rPr lang="en-CA" smtClean="0"/>
              <a:t>‹#›</a:t>
            </a:fld>
            <a:endParaRPr lang="en-CA"/>
          </a:p>
        </p:txBody>
      </p:sp>
    </p:spTree>
    <p:extLst>
      <p:ext uri="{BB962C8B-B14F-4D97-AF65-F5344CB8AC3E}">
        <p14:creationId xmlns:p14="http://schemas.microsoft.com/office/powerpoint/2010/main" val="3613381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a:t>
            </a:fld>
            <a:endParaRPr lang="en-CA"/>
          </a:p>
        </p:txBody>
      </p:sp>
    </p:spTree>
    <p:extLst>
      <p:ext uri="{BB962C8B-B14F-4D97-AF65-F5344CB8AC3E}">
        <p14:creationId xmlns:p14="http://schemas.microsoft.com/office/powerpoint/2010/main" val="2927736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14</a:t>
            </a:fld>
            <a:endParaRPr lang="en-CA"/>
          </a:p>
        </p:txBody>
      </p:sp>
    </p:spTree>
    <p:extLst>
      <p:ext uri="{BB962C8B-B14F-4D97-AF65-F5344CB8AC3E}">
        <p14:creationId xmlns:p14="http://schemas.microsoft.com/office/powerpoint/2010/main" val="36114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Ladies and gentlemen, after a thorough analysis of the SIEM solutions, our recommendation for </a:t>
            </a:r>
            <a:r>
              <a:rPr lang="en-US" b="0" i="0" err="1">
                <a:solidFill>
                  <a:srgbClr val="D1D5DB"/>
                </a:solidFill>
                <a:effectLst/>
                <a:latin typeface="Söhne"/>
              </a:rPr>
              <a:t>Secureview</a:t>
            </a:r>
            <a:r>
              <a:rPr lang="en-US" b="0" i="0">
                <a:solidFill>
                  <a:srgbClr val="D1D5DB"/>
                </a:solidFill>
                <a:effectLst/>
                <a:latin typeface="Söhne"/>
              </a:rPr>
              <a:t> Federal Credit Union is IBM </a:t>
            </a:r>
            <a:r>
              <a:rPr lang="en-US" b="0" i="0" err="1">
                <a:solidFill>
                  <a:srgbClr val="D1D5DB"/>
                </a:solidFill>
                <a:effectLst/>
                <a:latin typeface="Söhne"/>
              </a:rPr>
              <a:t>QRadar</a:t>
            </a:r>
            <a:r>
              <a:rPr lang="en-US" b="0" i="0">
                <a:solidFill>
                  <a:srgbClr val="D1D5DB"/>
                </a:solidFill>
                <a:effectLst/>
                <a:latin typeface="Söhne"/>
              </a:rPr>
              <a:t>. Let me explain why:</a:t>
            </a:r>
          </a:p>
          <a:p>
            <a:pPr algn="l">
              <a:buFont typeface="+mj-lt"/>
              <a:buAutoNum type="arabicPeriod"/>
            </a:pPr>
            <a:br>
              <a:rPr lang="en-US" b="0" i="0">
                <a:solidFill>
                  <a:srgbClr val="D1D5DB"/>
                </a:solidFill>
                <a:effectLst/>
                <a:latin typeface="Söhne"/>
              </a:rPr>
            </a:br>
            <a:r>
              <a:rPr lang="en-US" b="1" i="0">
                <a:solidFill>
                  <a:srgbClr val="D1D5DB"/>
                </a:solidFill>
                <a:effectLst/>
                <a:latin typeface="Söhne"/>
              </a:rPr>
              <a:t>Advanced Capabilities:</a:t>
            </a:r>
            <a:r>
              <a:rPr lang="en-US" b="0" i="0">
                <a:solidFill>
                  <a:srgbClr val="D1D5DB"/>
                </a:solidFill>
                <a:effectLst/>
                <a:latin typeface="Söhne"/>
              </a:rPr>
              <a:t> In the financial landscape, rapid threat detection and response are crucial. IBM </a:t>
            </a:r>
            <a:r>
              <a:rPr lang="en-US" b="0" i="0" err="1">
                <a:solidFill>
                  <a:srgbClr val="D1D5DB"/>
                </a:solidFill>
                <a:effectLst/>
                <a:latin typeface="Söhne"/>
              </a:rPr>
              <a:t>QRadar</a:t>
            </a:r>
            <a:r>
              <a:rPr lang="en-US" b="0" i="0">
                <a:solidFill>
                  <a:srgbClr val="D1D5DB"/>
                </a:solidFill>
                <a:effectLst/>
                <a:latin typeface="Söhne"/>
              </a:rPr>
              <a:t> offers advanced threat intelligence and correlation features, aligning well with SFCU's need for heightened security.</a:t>
            </a:r>
          </a:p>
          <a:p>
            <a:pPr algn="l">
              <a:buFont typeface="+mj-lt"/>
              <a:buAutoNum type="arabicPeriod"/>
            </a:pPr>
            <a:r>
              <a:rPr lang="en-US" b="1" i="0">
                <a:solidFill>
                  <a:srgbClr val="D1D5DB"/>
                </a:solidFill>
                <a:effectLst/>
                <a:latin typeface="Söhne"/>
              </a:rPr>
              <a:t>Integrated Risk Management:</a:t>
            </a:r>
            <a:r>
              <a:rPr lang="en-US" b="0" i="0">
                <a:solidFill>
                  <a:srgbClr val="D1D5DB"/>
                </a:solidFill>
                <a:effectLst/>
                <a:latin typeface="Söhne"/>
              </a:rPr>
              <a:t> SFCU's financial services demand a comprehensive approach to security and compliance. </a:t>
            </a:r>
            <a:r>
              <a:rPr lang="en-US" b="0" i="0" err="1">
                <a:solidFill>
                  <a:srgbClr val="D1D5DB"/>
                </a:solidFill>
                <a:effectLst/>
                <a:latin typeface="Söhne"/>
              </a:rPr>
              <a:t>QRadar's</a:t>
            </a:r>
            <a:r>
              <a:rPr lang="en-US" b="0" i="0">
                <a:solidFill>
                  <a:srgbClr val="D1D5DB"/>
                </a:solidFill>
                <a:effectLst/>
                <a:latin typeface="Söhne"/>
              </a:rPr>
              <a:t> integrated risk management capabilities perfectly complement the institution's focus on protecting assets and ensuring compliance.</a:t>
            </a:r>
          </a:p>
          <a:p>
            <a:pPr algn="l">
              <a:buFont typeface="+mj-lt"/>
              <a:buAutoNum type="arabicPeriod"/>
            </a:pPr>
            <a:r>
              <a:rPr lang="en-US" b="1" i="0">
                <a:solidFill>
                  <a:srgbClr val="D1D5DB"/>
                </a:solidFill>
                <a:effectLst/>
                <a:latin typeface="Söhne"/>
              </a:rPr>
              <a:t>Hybrid Environment Compatibility:</a:t>
            </a:r>
            <a:r>
              <a:rPr lang="en-US" b="0" i="0">
                <a:solidFill>
                  <a:srgbClr val="D1D5DB"/>
                </a:solidFill>
                <a:effectLst/>
                <a:latin typeface="Söhne"/>
              </a:rPr>
              <a:t> With on-premises servers, Azure systems, SaaS applications, and various network devices, </a:t>
            </a:r>
            <a:r>
              <a:rPr lang="en-US" b="0" i="0" err="1">
                <a:solidFill>
                  <a:srgbClr val="D1D5DB"/>
                </a:solidFill>
                <a:effectLst/>
                <a:latin typeface="Söhne"/>
              </a:rPr>
              <a:t>QRadar's</a:t>
            </a:r>
            <a:r>
              <a:rPr lang="en-US" b="0" i="0">
                <a:solidFill>
                  <a:srgbClr val="D1D5DB"/>
                </a:solidFill>
                <a:effectLst/>
                <a:latin typeface="Söhne"/>
              </a:rPr>
              <a:t> scalability and adaptability suit SFCU's hybrid IT landscape seamlessly.</a:t>
            </a:r>
          </a:p>
          <a:p>
            <a:pPr algn="l">
              <a:buFont typeface="+mj-lt"/>
              <a:buAutoNum type="arabicPeriod"/>
            </a:pPr>
            <a:r>
              <a:rPr lang="en-US" b="1" i="0">
                <a:solidFill>
                  <a:srgbClr val="D1D5DB"/>
                </a:solidFill>
                <a:effectLst/>
                <a:latin typeface="Söhne"/>
              </a:rPr>
              <a:t>Enhanced Threat Intelligence:</a:t>
            </a:r>
            <a:r>
              <a:rPr lang="en-US" b="0" i="0">
                <a:solidFill>
                  <a:srgbClr val="D1D5DB"/>
                </a:solidFill>
                <a:effectLst/>
                <a:latin typeface="Söhne"/>
              </a:rPr>
              <a:t> </a:t>
            </a:r>
            <a:r>
              <a:rPr lang="en-US" b="0" i="0" err="1">
                <a:solidFill>
                  <a:srgbClr val="D1D5DB"/>
                </a:solidFill>
                <a:effectLst/>
                <a:latin typeface="Söhne"/>
              </a:rPr>
              <a:t>QRadar</a:t>
            </a:r>
            <a:r>
              <a:rPr lang="en-US" b="0" i="0">
                <a:solidFill>
                  <a:srgbClr val="D1D5DB"/>
                </a:solidFill>
                <a:effectLst/>
                <a:latin typeface="Söhne"/>
              </a:rPr>
              <a:t> integrates with IBM's X-Force Threat Intelligence, a valuable resource that arms SFCU with up-to-date threat data, bolstering its ability to detect and respond effectively.</a:t>
            </a:r>
          </a:p>
          <a:p>
            <a:pPr algn="l">
              <a:buFont typeface="+mj-lt"/>
              <a:buAutoNum type="arabicPeriod"/>
            </a:pPr>
            <a:r>
              <a:rPr lang="en-US" b="1" i="0">
                <a:solidFill>
                  <a:srgbClr val="D1D5DB"/>
                </a:solidFill>
                <a:effectLst/>
                <a:latin typeface="Söhne"/>
              </a:rPr>
              <a:t>Immediate Insights:</a:t>
            </a:r>
            <a:r>
              <a:rPr lang="en-US" b="0" i="0">
                <a:solidFill>
                  <a:srgbClr val="D1D5DB"/>
                </a:solidFill>
                <a:effectLst/>
                <a:latin typeface="Söhne"/>
              </a:rPr>
              <a:t> </a:t>
            </a:r>
            <a:r>
              <a:rPr lang="en-US" b="0" i="0" err="1">
                <a:solidFill>
                  <a:srgbClr val="D1D5DB"/>
                </a:solidFill>
                <a:effectLst/>
                <a:latin typeface="Söhne"/>
              </a:rPr>
              <a:t>QRadar's</a:t>
            </a:r>
            <a:r>
              <a:rPr lang="en-US" b="0" i="0">
                <a:solidFill>
                  <a:srgbClr val="D1D5DB"/>
                </a:solidFill>
                <a:effectLst/>
                <a:latin typeface="Söhne"/>
              </a:rPr>
              <a:t> pre-built use cases and reports expedite setup and provide immediate insights. This speed is essential in addressing the current security gaps and swiftly enhancing protection.</a:t>
            </a:r>
          </a:p>
          <a:p>
            <a:pPr algn="l">
              <a:buFont typeface="+mj-lt"/>
              <a:buAutoNum type="arabicPeriod"/>
            </a:pPr>
            <a:r>
              <a:rPr lang="en-US" b="1" i="0">
                <a:solidFill>
                  <a:srgbClr val="D1D5DB"/>
                </a:solidFill>
                <a:effectLst/>
                <a:latin typeface="Söhne"/>
              </a:rPr>
              <a:t>Efficient Automation:</a:t>
            </a:r>
            <a:r>
              <a:rPr lang="en-US" b="0" i="0">
                <a:solidFill>
                  <a:srgbClr val="D1D5DB"/>
                </a:solidFill>
                <a:effectLst/>
                <a:latin typeface="Söhne"/>
              </a:rPr>
              <a:t> </a:t>
            </a:r>
            <a:r>
              <a:rPr lang="en-US" b="0" i="0" err="1">
                <a:solidFill>
                  <a:srgbClr val="D1D5DB"/>
                </a:solidFill>
                <a:effectLst/>
                <a:latin typeface="Söhne"/>
              </a:rPr>
              <a:t>QRadar's</a:t>
            </a:r>
            <a:r>
              <a:rPr lang="en-US" b="0" i="0">
                <a:solidFill>
                  <a:srgbClr val="D1D5DB"/>
                </a:solidFill>
                <a:effectLst/>
                <a:latin typeface="Söhne"/>
              </a:rPr>
              <a:t> cognitive learning system, the </a:t>
            </a:r>
            <a:r>
              <a:rPr lang="en-US" b="0" i="0" err="1">
                <a:solidFill>
                  <a:srgbClr val="D1D5DB"/>
                </a:solidFill>
                <a:effectLst/>
                <a:latin typeface="Söhne"/>
              </a:rPr>
              <a:t>QRadar</a:t>
            </a:r>
            <a:r>
              <a:rPr lang="en-US" b="0" i="0">
                <a:solidFill>
                  <a:srgbClr val="D1D5DB"/>
                </a:solidFill>
                <a:effectLst/>
                <a:latin typeface="Söhne"/>
              </a:rPr>
              <a:t> Advisor, empowers SFCU's security team to proactively identify anomalies and streamline incident responses, keeping the institution ahead of evolving threats.</a:t>
            </a:r>
          </a:p>
          <a:p>
            <a:pPr algn="l">
              <a:buFont typeface="+mj-lt"/>
              <a:buAutoNum type="arabicPeriod"/>
            </a:pPr>
            <a:r>
              <a:rPr lang="en-US" b="1" i="0">
                <a:solidFill>
                  <a:srgbClr val="D1D5DB"/>
                </a:solidFill>
                <a:effectLst/>
                <a:latin typeface="Söhne"/>
              </a:rPr>
              <a:t>Investment in Expertise:</a:t>
            </a:r>
            <a:r>
              <a:rPr lang="en-US" b="0" i="0">
                <a:solidFill>
                  <a:srgbClr val="D1D5DB"/>
                </a:solidFill>
                <a:effectLst/>
                <a:latin typeface="Söhne"/>
              </a:rPr>
              <a:t> While </a:t>
            </a:r>
            <a:r>
              <a:rPr lang="en-US" b="0" i="0" err="1">
                <a:solidFill>
                  <a:srgbClr val="D1D5DB"/>
                </a:solidFill>
                <a:effectLst/>
                <a:latin typeface="Söhne"/>
              </a:rPr>
              <a:t>QRadar's</a:t>
            </a:r>
            <a:r>
              <a:rPr lang="en-US" b="0" i="0">
                <a:solidFill>
                  <a:srgbClr val="D1D5DB"/>
                </a:solidFill>
                <a:effectLst/>
                <a:latin typeface="Söhne"/>
              </a:rPr>
              <a:t> steeper learning curve and complexity might be a consideration, SFCU can invest in building or hiring specialized expertise to maximize the solution's effectiveness.</a:t>
            </a:r>
          </a:p>
          <a:p>
            <a:pPr algn="l"/>
            <a:r>
              <a:rPr lang="en-US" b="0" i="0">
                <a:solidFill>
                  <a:srgbClr val="D1D5DB"/>
                </a:solidFill>
                <a:effectLst/>
                <a:latin typeface="Söhne"/>
              </a:rPr>
              <a:t>In conclusion, IBM </a:t>
            </a:r>
            <a:r>
              <a:rPr lang="en-US" b="0" i="0" err="1">
                <a:solidFill>
                  <a:srgbClr val="D1D5DB"/>
                </a:solidFill>
                <a:effectLst/>
                <a:latin typeface="Söhne"/>
              </a:rPr>
              <a:t>QRadar</a:t>
            </a:r>
            <a:r>
              <a:rPr lang="en-US" b="0" i="0">
                <a:solidFill>
                  <a:srgbClr val="D1D5DB"/>
                </a:solidFill>
                <a:effectLst/>
                <a:latin typeface="Söhne"/>
              </a:rPr>
              <a:t> emerges as a strong fit for </a:t>
            </a:r>
            <a:r>
              <a:rPr lang="en-US" b="0" i="0" err="1">
                <a:solidFill>
                  <a:srgbClr val="D1D5DB"/>
                </a:solidFill>
                <a:effectLst/>
                <a:latin typeface="Söhne"/>
              </a:rPr>
              <a:t>Secureview</a:t>
            </a:r>
            <a:r>
              <a:rPr lang="en-US" b="0" i="0">
                <a:solidFill>
                  <a:srgbClr val="D1D5DB"/>
                </a:solidFill>
                <a:effectLst/>
                <a:latin typeface="Söhne"/>
              </a:rPr>
              <a:t> Federal Credit Union's modernization journey. Its advanced capabilities, integration possibilities, and comprehensive approach make it an ideal choice. Thank you."</a:t>
            </a:r>
          </a:p>
          <a:p>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15</a:t>
            </a:fld>
            <a:endParaRPr lang="en-CA"/>
          </a:p>
        </p:txBody>
      </p:sp>
    </p:spTree>
    <p:extLst>
      <p:ext uri="{BB962C8B-B14F-4D97-AF65-F5344CB8AC3E}">
        <p14:creationId xmlns:p14="http://schemas.microsoft.com/office/powerpoint/2010/main" val="4228221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3</a:t>
            </a:fld>
            <a:endParaRPr lang="en-CA"/>
          </a:p>
        </p:txBody>
      </p:sp>
    </p:spTree>
    <p:extLst>
      <p:ext uri="{BB962C8B-B14F-4D97-AF65-F5344CB8AC3E}">
        <p14:creationId xmlns:p14="http://schemas.microsoft.com/office/powerpoint/2010/main" val="277879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"Splunk Enterprise stands out for its flexibility, with a customizable architecture that adapts to specific data sources and needs. Its extensive app ecosystem enhances its versatility, and its user-friendly interface simplifies data analysis. Additionally, Splunk's adaptive scaling accommodates various growth scenarios.</a:t>
            </a:r>
          </a:p>
          <a:p>
            <a:br>
              <a:rPr lang="en-US"/>
            </a:br>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7</a:t>
            </a:fld>
            <a:endParaRPr lang="en-CA"/>
          </a:p>
        </p:txBody>
      </p:sp>
    </p:spTree>
    <p:extLst>
      <p:ext uri="{BB962C8B-B14F-4D97-AF65-F5344CB8AC3E}">
        <p14:creationId xmlns:p14="http://schemas.microsoft.com/office/powerpoint/2010/main" val="345763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IBM </a:t>
            </a:r>
            <a:r>
              <a:rPr lang="en-US" b="0" i="0" err="1">
                <a:solidFill>
                  <a:srgbClr val="D1D5DB"/>
                </a:solidFill>
                <a:effectLst/>
                <a:latin typeface="Söhne"/>
              </a:rPr>
              <a:t>QRadar's</a:t>
            </a:r>
            <a:r>
              <a:rPr lang="en-US" b="0" i="0">
                <a:solidFill>
                  <a:srgbClr val="D1D5DB"/>
                </a:solidFill>
                <a:effectLst/>
                <a:latin typeface="Söhne"/>
              </a:rPr>
              <a:t> integration with X-Force Threat Intelligence enriches its advanced threat intelligence capabilities. The </a:t>
            </a:r>
            <a:r>
              <a:rPr lang="en-US" b="0" i="0" err="1">
                <a:solidFill>
                  <a:srgbClr val="D1D5DB"/>
                </a:solidFill>
                <a:effectLst/>
                <a:latin typeface="Söhne"/>
              </a:rPr>
              <a:t>QRadar</a:t>
            </a:r>
            <a:r>
              <a:rPr lang="en-US" b="0" i="0">
                <a:solidFill>
                  <a:srgbClr val="D1D5DB"/>
                </a:solidFill>
                <a:effectLst/>
                <a:latin typeface="Söhne"/>
              </a:rPr>
              <a:t> Advisor, powered by cognitive learning, provides insights into anomalies. Pre-built use cases and reports simplify initial setup, and its integrated risk management solutions contribute to a comprehensive security posture.</a:t>
            </a:r>
          </a:p>
          <a:p>
            <a:br>
              <a:rPr lang="en-US"/>
            </a:br>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8</a:t>
            </a:fld>
            <a:endParaRPr lang="en-CA"/>
          </a:p>
        </p:txBody>
      </p:sp>
    </p:spTree>
    <p:extLst>
      <p:ext uri="{BB962C8B-B14F-4D97-AF65-F5344CB8AC3E}">
        <p14:creationId xmlns:p14="http://schemas.microsoft.com/office/powerpoint/2010/main" val="93302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a:effectLst/>
                <a:latin typeface="Söhne"/>
              </a:rPr>
              <a:t>LogRhythm's </a:t>
            </a:r>
            <a:r>
              <a:rPr lang="en-CA" b="0" i="0" err="1">
                <a:effectLst/>
                <a:latin typeface="Söhne"/>
              </a:rPr>
              <a:t>SmartResponse</a:t>
            </a:r>
            <a:r>
              <a:rPr lang="en-CA" b="0" i="0">
                <a:effectLst/>
                <a:latin typeface="Söhne"/>
              </a:rPr>
              <a:t>™ automation automates threat response processes. The tailored compliance automation suites align with various industry regulations. Built-in case management streamlines incident investigation and response. Positioning itself as a security analytics platform, LogRhythm emphasizes comprehensive insights and analytics."</a:t>
            </a:r>
          </a:p>
          <a:p>
            <a:br>
              <a:rPr lang="en-CA"/>
            </a:br>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9</a:t>
            </a:fld>
            <a:endParaRPr lang="en-CA"/>
          </a:p>
        </p:txBody>
      </p:sp>
    </p:spTree>
    <p:extLst>
      <p:ext uri="{BB962C8B-B14F-4D97-AF65-F5344CB8AC3E}">
        <p14:creationId xmlns:p14="http://schemas.microsoft.com/office/powerpoint/2010/main" val="254709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When it comes to Splunk Enterprise, its strength lies in its remarkable versatility. However, it's important to note that its licensing model might be a bit hard to understand, which could potentially result in unexpected expenses as the company grows. Additionally, the solution tends to be a bit resource-intensive, so there might be a need for additional hardware investment later down the line. Lastly Achieving that high level of customization, although powerful, might also call for IT Staff to work harder.</a:t>
            </a:r>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10</a:t>
            </a:fld>
            <a:endParaRPr lang="en-CA"/>
          </a:p>
        </p:txBody>
      </p:sp>
    </p:spTree>
    <p:extLst>
      <p:ext uri="{BB962C8B-B14F-4D97-AF65-F5344CB8AC3E}">
        <p14:creationId xmlns:p14="http://schemas.microsoft.com/office/powerpoint/2010/main" val="347602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Turning our attention to IBM </a:t>
            </a:r>
            <a:r>
              <a:rPr lang="en-US" b="0" i="0" err="1">
                <a:solidFill>
                  <a:srgbClr val="D1D5DB"/>
                </a:solidFill>
                <a:effectLst/>
                <a:latin typeface="Söhne"/>
              </a:rPr>
              <a:t>QRadar</a:t>
            </a:r>
            <a:r>
              <a:rPr lang="en-US" b="0" i="0">
                <a:solidFill>
                  <a:srgbClr val="D1D5DB"/>
                </a:solidFill>
                <a:effectLst/>
                <a:latin typeface="Söhne"/>
              </a:rPr>
              <a:t>, its advanced capabilities shine brightly. However, it's worth noting that its extensive feature set might lead to a slightly steeper learning curve, requiring a bit more time for our team to learn if they haven’t used it before. When it comes to integrating with non-IBM tools, we might need to put in some extra effort to ensure it works. And due to the solution's complexity, it might be beneficial to have specialized expertise on board to ensure its successful implementation.</a:t>
            </a:r>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11</a:t>
            </a:fld>
            <a:endParaRPr lang="en-CA"/>
          </a:p>
        </p:txBody>
      </p:sp>
    </p:spTree>
    <p:extLst>
      <p:ext uri="{BB962C8B-B14F-4D97-AF65-F5344CB8AC3E}">
        <p14:creationId xmlns:p14="http://schemas.microsoft.com/office/powerpoint/2010/main" val="273278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As for LogRhythm, its diverse data collection capabilities truly stand out. However, it's important to keep in mind that integrating certain non-standard applications could potentially pose a bit more complexity. Just like with other solutions, we need to be mindful that LogRhythm's resource usage might affect system performance, especially during periods of high data volume. Lastly, while it boasts high capabilities, its initial investment might require more thinking, particularly when we take in to account our specific use cases</a:t>
            </a:r>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12</a:t>
            </a:fld>
            <a:endParaRPr lang="en-CA"/>
          </a:p>
        </p:txBody>
      </p:sp>
    </p:spTree>
    <p:extLst>
      <p:ext uri="{BB962C8B-B14F-4D97-AF65-F5344CB8AC3E}">
        <p14:creationId xmlns:p14="http://schemas.microsoft.com/office/powerpoint/2010/main" val="98099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5C1BA65-9BB8-43E5-B6C8-4BCB620A10D7}" type="slidenum">
              <a:rPr lang="en-CA" smtClean="0"/>
              <a:t>13</a:t>
            </a:fld>
            <a:endParaRPr lang="en-CA"/>
          </a:p>
        </p:txBody>
      </p:sp>
    </p:spTree>
    <p:extLst>
      <p:ext uri="{BB962C8B-B14F-4D97-AF65-F5344CB8AC3E}">
        <p14:creationId xmlns:p14="http://schemas.microsoft.com/office/powerpoint/2010/main" val="823078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BEC0-56A5-43A6-C3B0-58E5BDDE56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9224F2E-6BDB-F142-68C3-39BB5345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7D03DA2-9726-4430-3507-E58C63C7B994}"/>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5" name="Footer Placeholder 4">
            <a:extLst>
              <a:ext uri="{FF2B5EF4-FFF2-40B4-BE49-F238E27FC236}">
                <a16:creationId xmlns:a16="http://schemas.microsoft.com/office/drawing/2014/main" id="{9FCD1DCC-5A63-CB2B-C569-E0429BA701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49817C-56BE-0251-7CF1-1DC5A0851D99}"/>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3181911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DA4A-A14D-6F26-87E5-CB2E054B41E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5F7AFC1-A404-FAA6-9083-532166DCC8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E089DB9-B301-1188-9DD2-FD8E35FF5DA6}"/>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5" name="Footer Placeholder 4">
            <a:extLst>
              <a:ext uri="{FF2B5EF4-FFF2-40B4-BE49-F238E27FC236}">
                <a16:creationId xmlns:a16="http://schemas.microsoft.com/office/drawing/2014/main" id="{08C9D8D9-8536-D4A4-018C-D6E5C0E5742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B167C06-E0A6-32B3-F4E9-4A986353066D}"/>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3195881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3C985-E430-155C-C215-6E87A07A14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65FCBDC-3CEE-356B-E280-D364A14C6B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98A366A-6423-F3B6-046B-F5023F2242D4}"/>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5" name="Footer Placeholder 4">
            <a:extLst>
              <a:ext uri="{FF2B5EF4-FFF2-40B4-BE49-F238E27FC236}">
                <a16:creationId xmlns:a16="http://schemas.microsoft.com/office/drawing/2014/main" id="{D5BF0235-2F33-D171-673B-7436DDCB8A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583779-BF81-D9F2-FA3B-F3F9B9942365}"/>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2779567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5F25-6693-138A-02B3-D3B29A3D56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B70BB64-CA10-D73A-0DB6-FD7C4102B5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AA35BC1-6E58-17EB-A2AA-A8A84A943E9D}"/>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5" name="Footer Placeholder 4">
            <a:extLst>
              <a:ext uri="{FF2B5EF4-FFF2-40B4-BE49-F238E27FC236}">
                <a16:creationId xmlns:a16="http://schemas.microsoft.com/office/drawing/2014/main" id="{EDB6654C-A051-3329-8EFB-5D22957C28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04EF6E-FC10-E8C3-255D-CA50933CB768}"/>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422132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E6D-6100-A7CF-470B-613A227DE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285F9A8-076F-5103-6651-26CEE7DC50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E03DF-4A65-4B6E-7D78-9724960F1D34}"/>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5" name="Footer Placeholder 4">
            <a:extLst>
              <a:ext uri="{FF2B5EF4-FFF2-40B4-BE49-F238E27FC236}">
                <a16:creationId xmlns:a16="http://schemas.microsoft.com/office/drawing/2014/main" id="{D2F98397-4629-573B-1E6B-791450961E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23216AB-8CA5-C919-D563-CB303B4501B3}"/>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417115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E198-CF78-7B36-823E-EB84BCD7A59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0F84E27-D7BE-A4EE-2D3B-3092B3BC10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32097BC-3F55-D34C-1CF9-0199B595F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8043147-6C64-CE1D-0122-9DA50C758060}"/>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6" name="Footer Placeholder 5">
            <a:extLst>
              <a:ext uri="{FF2B5EF4-FFF2-40B4-BE49-F238E27FC236}">
                <a16:creationId xmlns:a16="http://schemas.microsoft.com/office/drawing/2014/main" id="{DC6959B9-498E-CC4C-C115-039D25801D3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232B039-65BA-CDB6-8EA4-D715197945F3}"/>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1103312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CD5D-53AD-39E4-A2C8-4BF2BF2A854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3F8B410-6555-A33D-DAF1-28617855D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C052FE-5FA0-84DD-68F2-017E83D0B5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9AC3C00-4AEA-D705-E03B-CFCC86789B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246431-5BAB-4DD3-53A5-25D9E8E614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7F7025F-1F78-5732-573B-30A397E87788}"/>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8" name="Footer Placeholder 7">
            <a:extLst>
              <a:ext uri="{FF2B5EF4-FFF2-40B4-BE49-F238E27FC236}">
                <a16:creationId xmlns:a16="http://schemas.microsoft.com/office/drawing/2014/main" id="{BF2B050F-6E90-6705-B706-29783B44493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DBFBE75-2FA7-8AB1-A2EF-1F5EEF3C7287}"/>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219040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6325-C3A6-6460-5146-829FA1D833B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D35A424-B407-6ED4-038B-F37B3623FAD2}"/>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4" name="Footer Placeholder 3">
            <a:extLst>
              <a:ext uri="{FF2B5EF4-FFF2-40B4-BE49-F238E27FC236}">
                <a16:creationId xmlns:a16="http://schemas.microsoft.com/office/drawing/2014/main" id="{C15B16F6-9637-BD74-5EA2-1C619CEB327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7F4B492-F788-8864-46BB-CAB96D2BF264}"/>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2662610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B8A68-596E-3407-27AC-8901855AABDB}"/>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3" name="Footer Placeholder 2">
            <a:extLst>
              <a:ext uri="{FF2B5EF4-FFF2-40B4-BE49-F238E27FC236}">
                <a16:creationId xmlns:a16="http://schemas.microsoft.com/office/drawing/2014/main" id="{E59A43A8-389C-FE38-A36E-D33E999AFB2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B171ADF-9067-CE38-96FF-769C8C12D7C3}"/>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212260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AF4B-7768-A529-8372-8FE329E35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0FC4CEE-B5E7-0668-8E1B-D352507145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CBFEF9E-2C1A-7F94-2A78-1CFFB5180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1E6506-BEC1-64CD-DDF9-FC63390B57B9}"/>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6" name="Footer Placeholder 5">
            <a:extLst>
              <a:ext uri="{FF2B5EF4-FFF2-40B4-BE49-F238E27FC236}">
                <a16:creationId xmlns:a16="http://schemas.microsoft.com/office/drawing/2014/main" id="{8F88A539-55D6-B48E-5F83-928261FFBE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469729-9053-4155-22E6-995DE0C145A2}"/>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4182653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0057-9180-89C1-E0FE-A15ED268E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748884D-AC9B-EF84-0A71-43A19B4043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037B14C-5D6B-6B15-26C8-50F93BA994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108B3-CECC-FFAE-FC31-0A4D7D1A465B}"/>
              </a:ext>
            </a:extLst>
          </p:cNvPr>
          <p:cNvSpPr>
            <a:spLocks noGrp="1"/>
          </p:cNvSpPr>
          <p:nvPr>
            <p:ph type="dt" sz="half" idx="10"/>
          </p:nvPr>
        </p:nvSpPr>
        <p:spPr/>
        <p:txBody>
          <a:bodyPr/>
          <a:lstStyle/>
          <a:p>
            <a:fld id="{2823C893-DC43-41B2-9287-49629E08B980}" type="datetimeFigureOut">
              <a:rPr lang="en-CA" smtClean="0"/>
              <a:t>2023-09-08</a:t>
            </a:fld>
            <a:endParaRPr lang="en-CA"/>
          </a:p>
        </p:txBody>
      </p:sp>
      <p:sp>
        <p:nvSpPr>
          <p:cNvPr id="6" name="Footer Placeholder 5">
            <a:extLst>
              <a:ext uri="{FF2B5EF4-FFF2-40B4-BE49-F238E27FC236}">
                <a16:creationId xmlns:a16="http://schemas.microsoft.com/office/drawing/2014/main" id="{8D63FE9F-9AEB-15B1-F210-B6E6E73B0F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279B49E-17B1-FBBA-E45E-D6C5737A8F34}"/>
              </a:ext>
            </a:extLst>
          </p:cNvPr>
          <p:cNvSpPr>
            <a:spLocks noGrp="1"/>
          </p:cNvSpPr>
          <p:nvPr>
            <p:ph type="sldNum" sz="quarter" idx="12"/>
          </p:nvPr>
        </p:nvSpPr>
        <p:spPr/>
        <p:txBody>
          <a:bodyPr/>
          <a:lstStyle/>
          <a:p>
            <a:fld id="{E87740AB-69A6-4D12-8A40-130C1B7F39D3}" type="slidenum">
              <a:rPr lang="en-CA" smtClean="0"/>
              <a:t>‹#›</a:t>
            </a:fld>
            <a:endParaRPr lang="en-CA"/>
          </a:p>
        </p:txBody>
      </p:sp>
    </p:spTree>
    <p:extLst>
      <p:ext uri="{BB962C8B-B14F-4D97-AF65-F5344CB8AC3E}">
        <p14:creationId xmlns:p14="http://schemas.microsoft.com/office/powerpoint/2010/main" val="289764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EE0EDE-9AB7-2412-2ED7-C8E922CCF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B097796-D74B-E3A1-65C7-F726BCA561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F06B7C-8F4D-DD8D-25AF-0EB5186BC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3C893-DC43-41B2-9287-49629E08B980}" type="datetimeFigureOut">
              <a:rPr lang="en-CA" smtClean="0"/>
              <a:t>2023-09-08</a:t>
            </a:fld>
            <a:endParaRPr lang="en-CA"/>
          </a:p>
        </p:txBody>
      </p:sp>
      <p:sp>
        <p:nvSpPr>
          <p:cNvPr id="5" name="Footer Placeholder 4">
            <a:extLst>
              <a:ext uri="{FF2B5EF4-FFF2-40B4-BE49-F238E27FC236}">
                <a16:creationId xmlns:a16="http://schemas.microsoft.com/office/drawing/2014/main" id="{8CE980E7-6B3C-3C95-459A-56602F1BA8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7A55829-312A-77C6-0C8E-9E58BE675C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740AB-69A6-4D12-8A40-130C1B7F39D3}" type="slidenum">
              <a:rPr lang="en-CA" smtClean="0"/>
              <a:t>‹#›</a:t>
            </a:fld>
            <a:endParaRPr lang="en-CA"/>
          </a:p>
        </p:txBody>
      </p:sp>
    </p:spTree>
    <p:extLst>
      <p:ext uri="{BB962C8B-B14F-4D97-AF65-F5344CB8AC3E}">
        <p14:creationId xmlns:p14="http://schemas.microsoft.com/office/powerpoint/2010/main" val="2429061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hyperlink" Target="https://www.ibm.com/products/qradar-siem?utm_content=SRCWW&amp;p1=Search&amp;p4=43700074872917532&amp;p5=e&amp;gclid=Cj0KCQjwldKmBhCCARIsAP-0rfy6JCglfKhysmeZkFT0f4Yvk-KrwBIg16DJbyE8pIx1xmO96UmvvXoaAmvxEALw_wcB&amp;gclsrc=aw.ds" TargetMode="External"/><Relationship Id="rId2" Type="http://schemas.openxmlformats.org/officeDocument/2006/relationships/hyperlink" Target="https://www.splunk.com/en_us/products/enterprise-security.html" TargetMode="External"/><Relationship Id="rId1" Type="http://schemas.openxmlformats.org/officeDocument/2006/relationships/slideLayout" Target="../slideLayouts/slideLayout2.xml"/><Relationship Id="rId5" Type="http://schemas.openxmlformats.org/officeDocument/2006/relationships/hyperlink" Target="https://www.gartner.com/reviews/market/security-information-event-management" TargetMode="External"/><Relationship Id="rId4" Type="http://schemas.openxmlformats.org/officeDocument/2006/relationships/hyperlink" Target="https://logrhythm.com/schedule-demo-ppc/"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5782F8-35A9-CF28-02D4-DA0C090AAF38}"/>
              </a:ext>
            </a:extLst>
          </p:cNvPr>
          <p:cNvSpPr txBox="1"/>
          <p:nvPr/>
        </p:nvSpPr>
        <p:spPr>
          <a:xfrm>
            <a:off x="404895" y="2731788"/>
            <a:ext cx="4243589" cy="89355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r>
              <a:rPr lang="en-US" sz="2200">
                <a:solidFill>
                  <a:schemeClr val="bg1"/>
                </a:solidFill>
                <a:ea typeface="+mn-lt"/>
                <a:cs typeface="+mn-lt"/>
              </a:rPr>
              <a:t>Modernizing SIEM Solution for Secureview FCU</a:t>
            </a:r>
            <a:endParaRPr lang="en-US">
              <a:solidFill>
                <a:schemeClr val="bg1"/>
              </a:solidFill>
              <a:ea typeface="+mn-lt"/>
              <a:cs typeface="+mn-lt"/>
            </a:endParaRPr>
          </a:p>
        </p:txBody>
      </p:sp>
      <p:pic>
        <p:nvPicPr>
          <p:cNvPr id="3" name="Picture 2" descr="A red background with white text&#10;&#10;Description automatically generated">
            <a:extLst>
              <a:ext uri="{FF2B5EF4-FFF2-40B4-BE49-F238E27FC236}">
                <a16:creationId xmlns:a16="http://schemas.microsoft.com/office/drawing/2014/main" id="{1B969504-512E-EA56-DA31-B7A6910ACE0F}"/>
              </a:ext>
            </a:extLst>
          </p:cNvPr>
          <p:cNvPicPr>
            <a:picLocks noChangeAspect="1"/>
          </p:cNvPicPr>
          <p:nvPr/>
        </p:nvPicPr>
        <p:blipFill rotWithShape="1">
          <a:blip r:embed="rId3"/>
          <a:srcRect l="4095" r="20678"/>
          <a:stretch/>
        </p:blipFill>
        <p:spPr>
          <a:xfrm>
            <a:off x="5310790"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C34CFB89-8E1B-2824-DE0C-A51A3A5AE24F}"/>
              </a:ext>
            </a:extLst>
          </p:cNvPr>
          <p:cNvSpPr txBox="1"/>
          <p:nvPr/>
        </p:nvSpPr>
        <p:spPr>
          <a:xfrm>
            <a:off x="536222" y="3621851"/>
            <a:ext cx="41110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Evaluating and Procuring an Enterprise-Grade SIEM Solution</a:t>
            </a:r>
            <a:endParaRPr lang="en-US" sz="1200">
              <a:solidFill>
                <a:schemeClr val="bg1"/>
              </a:solidFill>
              <a:cs typeface="Calibri"/>
            </a:endParaRPr>
          </a:p>
        </p:txBody>
      </p:sp>
      <p:sp>
        <p:nvSpPr>
          <p:cNvPr id="5" name="Footer Placeholder 4">
            <a:extLst>
              <a:ext uri="{FF2B5EF4-FFF2-40B4-BE49-F238E27FC236}">
                <a16:creationId xmlns:a16="http://schemas.microsoft.com/office/drawing/2014/main" id="{E1F6E89B-89AB-4ED5-AF7C-56F6380D71E1}"/>
              </a:ext>
            </a:extLst>
          </p:cNvPr>
          <p:cNvSpPr>
            <a:spLocks noGrp="1"/>
          </p:cNvSpPr>
          <p:nvPr>
            <p:ph type="ftr" sz="quarter" idx="11"/>
          </p:nvPr>
        </p:nvSpPr>
        <p:spPr/>
        <p:txBody>
          <a:bodyPr/>
          <a:lstStyle/>
          <a:p>
            <a:r>
              <a:rPr lang="en-CA"/>
              <a:t>Sufian Adnan, Yash Devani, Saraj Mollah, Guled Warsame</a:t>
            </a:r>
          </a:p>
        </p:txBody>
      </p:sp>
    </p:spTree>
    <p:extLst>
      <p:ext uri="{BB962C8B-B14F-4D97-AF65-F5344CB8AC3E}">
        <p14:creationId xmlns:p14="http://schemas.microsoft.com/office/powerpoint/2010/main" val="3062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descr="A white text on a black background&#10;&#10;Description automatically generated">
            <a:extLst>
              <a:ext uri="{FF2B5EF4-FFF2-40B4-BE49-F238E27FC236}">
                <a16:creationId xmlns:a16="http://schemas.microsoft.com/office/drawing/2014/main" id="{AADBD7B9-AC5E-9C73-37B7-506FEFD6F7C5}"/>
              </a:ext>
            </a:extLst>
          </p:cNvPr>
          <p:cNvPicPr>
            <a:picLocks noGrp="1" noChangeAspect="1"/>
          </p:cNvPicPr>
          <p:nvPr>
            <p:ph idx="1"/>
          </p:nvPr>
        </p:nvPicPr>
        <p:blipFill>
          <a:blip r:embed="rId3"/>
          <a:stretch>
            <a:fillRect/>
          </a:stretch>
        </p:blipFill>
        <p:spPr>
          <a:xfrm>
            <a:off x="8768724" y="2112640"/>
            <a:ext cx="3810000" cy="2762250"/>
          </a:xfrm>
        </p:spPr>
      </p:pic>
      <p:pic>
        <p:nvPicPr>
          <p:cNvPr id="4" name="Graphic 3" descr="Magnifying glass outline">
            <a:extLst>
              <a:ext uri="{FF2B5EF4-FFF2-40B4-BE49-F238E27FC236}">
                <a16:creationId xmlns:a16="http://schemas.microsoft.com/office/drawing/2014/main" id="{5813B0CC-2E63-828A-230A-A504711CC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3604" y="2055725"/>
            <a:ext cx="483163" cy="483163"/>
          </a:xfrm>
          <a:prstGeom prst="rect">
            <a:avLst/>
          </a:prstGeom>
        </p:spPr>
      </p:pic>
      <p:pic>
        <p:nvPicPr>
          <p:cNvPr id="2" name="Picture 1" descr="A black and white logo">
            <a:extLst>
              <a:ext uri="{FF2B5EF4-FFF2-40B4-BE49-F238E27FC236}">
                <a16:creationId xmlns:a16="http://schemas.microsoft.com/office/drawing/2014/main" id="{536F680C-81B1-CF6D-0E1F-8A8975776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6890" y="84244"/>
            <a:ext cx="1843519" cy="1148512"/>
          </a:xfrm>
          <a:prstGeom prst="rect">
            <a:avLst/>
          </a:prstGeom>
        </p:spPr>
      </p:pic>
      <p:sp>
        <p:nvSpPr>
          <p:cNvPr id="14" name="Rectangle: Rounded Corners 13">
            <a:extLst>
              <a:ext uri="{FF2B5EF4-FFF2-40B4-BE49-F238E27FC236}">
                <a16:creationId xmlns:a16="http://schemas.microsoft.com/office/drawing/2014/main" id="{4EC6C8DF-D7D6-7054-420D-9EF5923E7492}"/>
              </a:ext>
            </a:extLst>
          </p:cNvPr>
          <p:cNvSpPr/>
          <p:nvPr/>
        </p:nvSpPr>
        <p:spPr>
          <a:xfrm>
            <a:off x="350520" y="2336666"/>
            <a:ext cx="8482762" cy="3027270"/>
          </a:xfrm>
          <a:prstGeom prst="round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B8EC58D-3822-2029-1D4C-FED5F419A9E6}"/>
              </a:ext>
            </a:extLst>
          </p:cNvPr>
          <p:cNvSpPr/>
          <p:nvPr/>
        </p:nvSpPr>
        <p:spPr>
          <a:xfrm>
            <a:off x="350519" y="2055725"/>
            <a:ext cx="8482762" cy="483163"/>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gnifying glass outline">
            <a:extLst>
              <a:ext uri="{FF2B5EF4-FFF2-40B4-BE49-F238E27FC236}">
                <a16:creationId xmlns:a16="http://schemas.microsoft.com/office/drawing/2014/main" id="{87A7AFAF-E0E7-05C6-8008-76E6A91C91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2336" y="2055725"/>
            <a:ext cx="483163" cy="483163"/>
          </a:xfrm>
          <a:prstGeom prst="rect">
            <a:avLst/>
          </a:prstGeom>
        </p:spPr>
      </p:pic>
      <p:sp>
        <p:nvSpPr>
          <p:cNvPr id="17" name="TextBox 16">
            <a:extLst>
              <a:ext uri="{FF2B5EF4-FFF2-40B4-BE49-F238E27FC236}">
                <a16:creationId xmlns:a16="http://schemas.microsoft.com/office/drawing/2014/main" id="{623448EF-6575-F5A6-F09C-DF9C8AD22FFE}"/>
              </a:ext>
            </a:extLst>
          </p:cNvPr>
          <p:cNvSpPr txBox="1"/>
          <p:nvPr/>
        </p:nvSpPr>
        <p:spPr>
          <a:xfrm>
            <a:off x="788993" y="2112640"/>
            <a:ext cx="7854341" cy="369332"/>
          </a:xfrm>
          <a:prstGeom prst="rect">
            <a:avLst/>
          </a:prstGeom>
          <a:noFill/>
        </p:spPr>
        <p:txBody>
          <a:bodyPr wrap="square" rtlCol="0">
            <a:spAutoFit/>
          </a:bodyPr>
          <a:lstStyle/>
          <a:p>
            <a:pPr algn="ctr"/>
            <a:r>
              <a:rPr lang="en-CA"/>
              <a:t>The Cons of Splunk</a:t>
            </a:r>
          </a:p>
        </p:txBody>
      </p:sp>
      <p:sp>
        <p:nvSpPr>
          <p:cNvPr id="18" name="TextBox 17">
            <a:extLst>
              <a:ext uri="{FF2B5EF4-FFF2-40B4-BE49-F238E27FC236}">
                <a16:creationId xmlns:a16="http://schemas.microsoft.com/office/drawing/2014/main" id="{0203EAEC-90C3-F66E-9DE5-6F25B601D9D7}"/>
              </a:ext>
            </a:extLst>
          </p:cNvPr>
          <p:cNvSpPr txBox="1"/>
          <p:nvPr/>
        </p:nvSpPr>
        <p:spPr>
          <a:xfrm>
            <a:off x="538931" y="2694214"/>
            <a:ext cx="7850673" cy="1754326"/>
          </a:xfrm>
          <a:prstGeom prst="rect">
            <a:avLst/>
          </a:prstGeom>
          <a:noFill/>
        </p:spPr>
        <p:txBody>
          <a:bodyPr wrap="square" rtlCol="0">
            <a:spAutoFit/>
          </a:bodyPr>
          <a:lstStyle/>
          <a:p>
            <a:r>
              <a:rPr lang="en-US" b="1"/>
              <a:t>Complex Licensing:</a:t>
            </a:r>
            <a:r>
              <a:rPr lang="en-US"/>
              <a:t> The licensing model of Splunk can be intricate and potentially lead to unexpected costs as the organization scales.</a:t>
            </a:r>
          </a:p>
          <a:p>
            <a:r>
              <a:rPr lang="en-US" b="1"/>
              <a:t>Resource-Heavy:</a:t>
            </a:r>
            <a:r>
              <a:rPr lang="en-US"/>
              <a:t> Splunk's resource-intensive nature might require additional hardware investment to maintain optimal performance.</a:t>
            </a:r>
          </a:p>
          <a:p>
            <a:r>
              <a:rPr lang="en-US" b="1"/>
              <a:t>Customization Effort:</a:t>
            </a:r>
            <a:r>
              <a:rPr lang="en-US"/>
              <a:t> Achieving customization might demand significant effort, impacting time-to-value and project timelines.</a:t>
            </a:r>
          </a:p>
        </p:txBody>
      </p:sp>
    </p:spTree>
    <p:extLst>
      <p:ext uri="{BB962C8B-B14F-4D97-AF65-F5344CB8AC3E}">
        <p14:creationId xmlns:p14="http://schemas.microsoft.com/office/powerpoint/2010/main" val="376760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701"/>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par>
                          <p:cTn id="11" fill="hold">
                            <p:stCondLst>
                              <p:cond delay="951"/>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phic 3" descr="Magnifying glass outline">
            <a:extLst>
              <a:ext uri="{FF2B5EF4-FFF2-40B4-BE49-F238E27FC236}">
                <a16:creationId xmlns:a16="http://schemas.microsoft.com/office/drawing/2014/main" id="{5813B0CC-2E63-828A-230A-A504711CC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3604" y="2055725"/>
            <a:ext cx="483163" cy="483163"/>
          </a:xfrm>
          <a:prstGeom prst="rect">
            <a:avLst/>
          </a:prstGeom>
        </p:spPr>
      </p:pic>
      <p:pic>
        <p:nvPicPr>
          <p:cNvPr id="2" name="Picture 1" descr="A black and white logo">
            <a:extLst>
              <a:ext uri="{FF2B5EF4-FFF2-40B4-BE49-F238E27FC236}">
                <a16:creationId xmlns:a16="http://schemas.microsoft.com/office/drawing/2014/main" id="{536F680C-81B1-CF6D-0E1F-8A8975776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90" y="84244"/>
            <a:ext cx="1843519" cy="1148512"/>
          </a:xfrm>
          <a:prstGeom prst="rect">
            <a:avLst/>
          </a:prstGeom>
        </p:spPr>
      </p:pic>
      <p:sp>
        <p:nvSpPr>
          <p:cNvPr id="14" name="Rectangle: Rounded Corners 13">
            <a:extLst>
              <a:ext uri="{FF2B5EF4-FFF2-40B4-BE49-F238E27FC236}">
                <a16:creationId xmlns:a16="http://schemas.microsoft.com/office/drawing/2014/main" id="{4EC6C8DF-D7D6-7054-420D-9EF5923E7492}"/>
              </a:ext>
            </a:extLst>
          </p:cNvPr>
          <p:cNvSpPr/>
          <p:nvPr/>
        </p:nvSpPr>
        <p:spPr>
          <a:xfrm>
            <a:off x="350520" y="2336666"/>
            <a:ext cx="8482762" cy="3219870"/>
          </a:xfrm>
          <a:prstGeom prst="round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B8EC58D-3822-2029-1D4C-FED5F419A9E6}"/>
              </a:ext>
            </a:extLst>
          </p:cNvPr>
          <p:cNvSpPr/>
          <p:nvPr/>
        </p:nvSpPr>
        <p:spPr>
          <a:xfrm>
            <a:off x="350519" y="2055725"/>
            <a:ext cx="8482762" cy="483163"/>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gnifying glass outline">
            <a:extLst>
              <a:ext uri="{FF2B5EF4-FFF2-40B4-BE49-F238E27FC236}">
                <a16:creationId xmlns:a16="http://schemas.microsoft.com/office/drawing/2014/main" id="{87A7AFAF-E0E7-05C6-8008-76E6A91C91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2336" y="2055725"/>
            <a:ext cx="483163" cy="483163"/>
          </a:xfrm>
          <a:prstGeom prst="rect">
            <a:avLst/>
          </a:prstGeom>
        </p:spPr>
      </p:pic>
      <p:sp>
        <p:nvSpPr>
          <p:cNvPr id="17" name="TextBox 16">
            <a:extLst>
              <a:ext uri="{FF2B5EF4-FFF2-40B4-BE49-F238E27FC236}">
                <a16:creationId xmlns:a16="http://schemas.microsoft.com/office/drawing/2014/main" id="{623448EF-6575-F5A6-F09C-DF9C8AD22FFE}"/>
              </a:ext>
            </a:extLst>
          </p:cNvPr>
          <p:cNvSpPr txBox="1"/>
          <p:nvPr/>
        </p:nvSpPr>
        <p:spPr>
          <a:xfrm>
            <a:off x="788993" y="2112640"/>
            <a:ext cx="7854341" cy="369332"/>
          </a:xfrm>
          <a:prstGeom prst="rect">
            <a:avLst/>
          </a:prstGeom>
          <a:noFill/>
        </p:spPr>
        <p:txBody>
          <a:bodyPr wrap="square" rtlCol="0">
            <a:spAutoFit/>
          </a:bodyPr>
          <a:lstStyle/>
          <a:p>
            <a:pPr algn="ctr"/>
            <a:r>
              <a:rPr lang="en-CA"/>
              <a:t>The Cons of IBM </a:t>
            </a:r>
            <a:r>
              <a:rPr lang="en-CA" err="1"/>
              <a:t>QRadar</a:t>
            </a:r>
            <a:endParaRPr lang="en-CA"/>
          </a:p>
        </p:txBody>
      </p:sp>
      <p:sp>
        <p:nvSpPr>
          <p:cNvPr id="18" name="TextBox 17">
            <a:extLst>
              <a:ext uri="{FF2B5EF4-FFF2-40B4-BE49-F238E27FC236}">
                <a16:creationId xmlns:a16="http://schemas.microsoft.com/office/drawing/2014/main" id="{0203EAEC-90C3-F66E-9DE5-6F25B601D9D7}"/>
              </a:ext>
            </a:extLst>
          </p:cNvPr>
          <p:cNvSpPr txBox="1"/>
          <p:nvPr/>
        </p:nvSpPr>
        <p:spPr>
          <a:xfrm>
            <a:off x="538931" y="2694214"/>
            <a:ext cx="7850673" cy="1754326"/>
          </a:xfrm>
          <a:prstGeom prst="rect">
            <a:avLst/>
          </a:prstGeom>
          <a:noFill/>
        </p:spPr>
        <p:txBody>
          <a:bodyPr wrap="square" rtlCol="0">
            <a:spAutoFit/>
          </a:bodyPr>
          <a:lstStyle/>
          <a:p>
            <a:r>
              <a:rPr lang="en-US" b="1"/>
              <a:t>Steep Learning Curve:</a:t>
            </a:r>
            <a:r>
              <a:rPr lang="en-US"/>
              <a:t> </a:t>
            </a:r>
            <a:r>
              <a:rPr lang="en-US" err="1"/>
              <a:t>QRadar's</a:t>
            </a:r>
            <a:r>
              <a:rPr lang="en-US"/>
              <a:t> extensive features and capabilities could lead to a steeper learning curve, affecting initial usability.</a:t>
            </a:r>
          </a:p>
          <a:p>
            <a:r>
              <a:rPr lang="en-US" b="1"/>
              <a:t>Dependency on IBM Ecosystem:</a:t>
            </a:r>
            <a:r>
              <a:rPr lang="en-US"/>
              <a:t> Integration with other non-IBM tools or applications might pose challenges and require workarounds.</a:t>
            </a:r>
          </a:p>
          <a:p>
            <a:r>
              <a:rPr lang="en-US" b="1"/>
              <a:t>High Expertise Requirement:</a:t>
            </a:r>
            <a:r>
              <a:rPr lang="en-US"/>
              <a:t> Due to its complexity, </a:t>
            </a:r>
            <a:r>
              <a:rPr lang="en-US" err="1"/>
              <a:t>QRadar</a:t>
            </a:r>
            <a:r>
              <a:rPr lang="en-US"/>
              <a:t> implementation and management might require specialized expertise, raising operational costs.</a:t>
            </a:r>
          </a:p>
        </p:txBody>
      </p:sp>
      <p:pic>
        <p:nvPicPr>
          <p:cNvPr id="3" name="Picture 2" descr="A logo of a company&#10;&#10;Description automatically generated">
            <a:extLst>
              <a:ext uri="{FF2B5EF4-FFF2-40B4-BE49-F238E27FC236}">
                <a16:creationId xmlns:a16="http://schemas.microsoft.com/office/drawing/2014/main" id="{5EB46ACE-532B-3EBB-2C2B-4B9FAA9344F0}"/>
              </a:ext>
            </a:extLst>
          </p:cNvPr>
          <p:cNvPicPr>
            <a:picLocks noChangeAspect="1"/>
          </p:cNvPicPr>
          <p:nvPr/>
        </p:nvPicPr>
        <p:blipFill>
          <a:blip r:embed="rId6"/>
          <a:stretch>
            <a:fillRect/>
          </a:stretch>
        </p:blipFill>
        <p:spPr>
          <a:xfrm>
            <a:off x="9219938" y="2188605"/>
            <a:ext cx="2743200" cy="2743200"/>
          </a:xfrm>
          <a:prstGeom prst="rect">
            <a:avLst/>
          </a:prstGeom>
        </p:spPr>
      </p:pic>
    </p:spTree>
    <p:extLst>
      <p:ext uri="{BB962C8B-B14F-4D97-AF65-F5344CB8AC3E}">
        <p14:creationId xmlns:p14="http://schemas.microsoft.com/office/powerpoint/2010/main" val="5114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851"/>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par>
                          <p:cTn id="11" fill="hold">
                            <p:stCondLst>
                              <p:cond delay="1101"/>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phic 3" descr="Magnifying glass outline">
            <a:extLst>
              <a:ext uri="{FF2B5EF4-FFF2-40B4-BE49-F238E27FC236}">
                <a16:creationId xmlns:a16="http://schemas.microsoft.com/office/drawing/2014/main" id="{5813B0CC-2E63-828A-230A-A504711CC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3604" y="2055725"/>
            <a:ext cx="483163" cy="483163"/>
          </a:xfrm>
          <a:prstGeom prst="rect">
            <a:avLst/>
          </a:prstGeom>
        </p:spPr>
      </p:pic>
      <p:pic>
        <p:nvPicPr>
          <p:cNvPr id="2" name="Picture 1" descr="A black and white logo">
            <a:extLst>
              <a:ext uri="{FF2B5EF4-FFF2-40B4-BE49-F238E27FC236}">
                <a16:creationId xmlns:a16="http://schemas.microsoft.com/office/drawing/2014/main" id="{536F680C-81B1-CF6D-0E1F-8A8975776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90" y="84244"/>
            <a:ext cx="1843519" cy="1148512"/>
          </a:xfrm>
          <a:prstGeom prst="rect">
            <a:avLst/>
          </a:prstGeom>
        </p:spPr>
      </p:pic>
      <p:sp>
        <p:nvSpPr>
          <p:cNvPr id="14" name="Rectangle: Rounded Corners 13">
            <a:extLst>
              <a:ext uri="{FF2B5EF4-FFF2-40B4-BE49-F238E27FC236}">
                <a16:creationId xmlns:a16="http://schemas.microsoft.com/office/drawing/2014/main" id="{4EC6C8DF-D7D6-7054-420D-9EF5923E7492}"/>
              </a:ext>
            </a:extLst>
          </p:cNvPr>
          <p:cNvSpPr/>
          <p:nvPr/>
        </p:nvSpPr>
        <p:spPr>
          <a:xfrm>
            <a:off x="350520" y="2336666"/>
            <a:ext cx="8482762" cy="3219870"/>
          </a:xfrm>
          <a:prstGeom prst="round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B8EC58D-3822-2029-1D4C-FED5F419A9E6}"/>
              </a:ext>
            </a:extLst>
          </p:cNvPr>
          <p:cNvSpPr/>
          <p:nvPr/>
        </p:nvSpPr>
        <p:spPr>
          <a:xfrm>
            <a:off x="350519" y="2055725"/>
            <a:ext cx="8482762" cy="483163"/>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gnifying glass outline">
            <a:extLst>
              <a:ext uri="{FF2B5EF4-FFF2-40B4-BE49-F238E27FC236}">
                <a16:creationId xmlns:a16="http://schemas.microsoft.com/office/drawing/2014/main" id="{87A7AFAF-E0E7-05C6-8008-76E6A91C91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2336" y="2055725"/>
            <a:ext cx="483163" cy="483163"/>
          </a:xfrm>
          <a:prstGeom prst="rect">
            <a:avLst/>
          </a:prstGeom>
        </p:spPr>
      </p:pic>
      <p:sp>
        <p:nvSpPr>
          <p:cNvPr id="17" name="TextBox 16">
            <a:extLst>
              <a:ext uri="{FF2B5EF4-FFF2-40B4-BE49-F238E27FC236}">
                <a16:creationId xmlns:a16="http://schemas.microsoft.com/office/drawing/2014/main" id="{623448EF-6575-F5A6-F09C-DF9C8AD22FFE}"/>
              </a:ext>
            </a:extLst>
          </p:cNvPr>
          <p:cNvSpPr txBox="1"/>
          <p:nvPr/>
        </p:nvSpPr>
        <p:spPr>
          <a:xfrm>
            <a:off x="788993" y="2112640"/>
            <a:ext cx="7854341" cy="369332"/>
          </a:xfrm>
          <a:prstGeom prst="rect">
            <a:avLst/>
          </a:prstGeom>
          <a:noFill/>
        </p:spPr>
        <p:txBody>
          <a:bodyPr wrap="square" rtlCol="0">
            <a:spAutoFit/>
          </a:bodyPr>
          <a:lstStyle/>
          <a:p>
            <a:pPr algn="ctr"/>
            <a:r>
              <a:rPr lang="en-CA"/>
              <a:t>The Cons of LogRhythm</a:t>
            </a:r>
          </a:p>
        </p:txBody>
      </p:sp>
      <p:sp>
        <p:nvSpPr>
          <p:cNvPr id="18" name="TextBox 17">
            <a:extLst>
              <a:ext uri="{FF2B5EF4-FFF2-40B4-BE49-F238E27FC236}">
                <a16:creationId xmlns:a16="http://schemas.microsoft.com/office/drawing/2014/main" id="{0203EAEC-90C3-F66E-9DE5-6F25B601D9D7}"/>
              </a:ext>
            </a:extLst>
          </p:cNvPr>
          <p:cNvSpPr txBox="1"/>
          <p:nvPr/>
        </p:nvSpPr>
        <p:spPr>
          <a:xfrm>
            <a:off x="538931" y="2694214"/>
            <a:ext cx="7850673" cy="1754326"/>
          </a:xfrm>
          <a:prstGeom prst="rect">
            <a:avLst/>
          </a:prstGeom>
          <a:noFill/>
        </p:spPr>
        <p:txBody>
          <a:bodyPr wrap="square" rtlCol="0">
            <a:spAutoFit/>
          </a:bodyPr>
          <a:lstStyle/>
          <a:p>
            <a:r>
              <a:rPr lang="en-US" b="1"/>
              <a:t>Integration Complexity:</a:t>
            </a:r>
            <a:r>
              <a:rPr lang="en-US"/>
              <a:t> While LogRhythm excels in diverse data collection, integrating with certain non-standard applications could be more challenging.</a:t>
            </a:r>
          </a:p>
          <a:p>
            <a:r>
              <a:rPr lang="en-US" b="1"/>
              <a:t>Resource Impact:</a:t>
            </a:r>
            <a:r>
              <a:rPr lang="en-US"/>
              <a:t> Similar to the others, LogRhythm's resource utilization might influence system performance during high data periods.</a:t>
            </a:r>
          </a:p>
          <a:p>
            <a:r>
              <a:rPr lang="en-US" b="1"/>
              <a:t>Initial Investment vs. Use Case:</a:t>
            </a:r>
            <a:r>
              <a:rPr lang="en-US"/>
              <a:t> The initial investment might be higher compared to the specific use cases the organization seeks to address.</a:t>
            </a:r>
          </a:p>
        </p:txBody>
      </p:sp>
      <p:pic>
        <p:nvPicPr>
          <p:cNvPr id="5" name="Content Placeholder 11" descr="A blue letters on a black background&#10;&#10;Description automatically generated">
            <a:extLst>
              <a:ext uri="{FF2B5EF4-FFF2-40B4-BE49-F238E27FC236}">
                <a16:creationId xmlns:a16="http://schemas.microsoft.com/office/drawing/2014/main" id="{B1D846DE-5324-1173-6CDE-CF19715AF00C}"/>
              </a:ext>
            </a:extLst>
          </p:cNvPr>
          <p:cNvPicPr>
            <a:picLocks noGrp="1" noChangeAspect="1"/>
          </p:cNvPicPr>
          <p:nvPr>
            <p:ph idx="1"/>
          </p:nvPr>
        </p:nvPicPr>
        <p:blipFill>
          <a:blip r:embed="rId6"/>
          <a:stretch>
            <a:fillRect/>
          </a:stretch>
        </p:blipFill>
        <p:spPr>
          <a:xfrm>
            <a:off x="9021693" y="3279644"/>
            <a:ext cx="3119565" cy="474225"/>
          </a:xfrm>
        </p:spPr>
      </p:pic>
    </p:spTree>
    <p:extLst>
      <p:ext uri="{BB962C8B-B14F-4D97-AF65-F5344CB8AC3E}">
        <p14:creationId xmlns:p14="http://schemas.microsoft.com/office/powerpoint/2010/main" val="212635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851"/>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par>
                          <p:cTn id="11" fill="hold">
                            <p:stCondLst>
                              <p:cond delay="1101"/>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548EB31-B474-6BAF-02A6-82E4D720A11E}"/>
              </a:ext>
            </a:extLst>
          </p:cNvPr>
          <p:cNvSpPr/>
          <p:nvPr/>
        </p:nvSpPr>
        <p:spPr>
          <a:xfrm>
            <a:off x="1550283" y="0"/>
            <a:ext cx="9091433" cy="6170525"/>
          </a:xfrm>
          <a:prstGeom prst="roundRect">
            <a:avLst/>
          </a:prstGeom>
          <a:solidFill>
            <a:srgbClr val="444654">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E690F2-4033-B696-2514-C6335BB81A69}"/>
              </a:ext>
            </a:extLst>
          </p:cNvPr>
          <p:cNvSpPr/>
          <p:nvPr/>
        </p:nvSpPr>
        <p:spPr>
          <a:xfrm>
            <a:off x="1866347" y="6170525"/>
            <a:ext cx="8482762" cy="483163"/>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7B8886-B8BA-2F1E-1920-3F1DB2DF33E8}"/>
              </a:ext>
            </a:extLst>
          </p:cNvPr>
          <p:cNvSpPr txBox="1"/>
          <p:nvPr/>
        </p:nvSpPr>
        <p:spPr>
          <a:xfrm>
            <a:off x="1960010" y="6227440"/>
            <a:ext cx="8208223" cy="369332"/>
          </a:xfrm>
          <a:prstGeom prst="rect">
            <a:avLst/>
          </a:prstGeom>
          <a:noFill/>
        </p:spPr>
        <p:txBody>
          <a:bodyPr wrap="square" rtlCol="0">
            <a:spAutoFit/>
          </a:bodyPr>
          <a:lstStyle/>
          <a:p>
            <a:pPr algn="ctr"/>
            <a:r>
              <a:rPr lang="en-CA"/>
              <a:t>Type a Message</a:t>
            </a:r>
          </a:p>
        </p:txBody>
      </p:sp>
      <p:pic>
        <p:nvPicPr>
          <p:cNvPr id="2" name="Graphic 1" descr="Cursor outline">
            <a:extLst>
              <a:ext uri="{FF2B5EF4-FFF2-40B4-BE49-F238E27FC236}">
                <a16:creationId xmlns:a16="http://schemas.microsoft.com/office/drawing/2014/main" id="{1F87911D-0153-0851-D3EF-60CF656583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9635" y="3085263"/>
            <a:ext cx="343738" cy="343738"/>
          </a:xfrm>
          <a:prstGeom prst="rect">
            <a:avLst/>
          </a:prstGeom>
        </p:spPr>
      </p:pic>
      <p:pic>
        <p:nvPicPr>
          <p:cNvPr id="9" name="Picture 8">
            <a:extLst>
              <a:ext uri="{FF2B5EF4-FFF2-40B4-BE49-F238E27FC236}">
                <a16:creationId xmlns:a16="http://schemas.microsoft.com/office/drawing/2014/main" id="{6E313DA9-D363-6EE4-E4A7-01E642C59199}"/>
              </a:ext>
            </a:extLst>
          </p:cNvPr>
          <p:cNvPicPr>
            <a:picLocks noChangeAspect="1"/>
          </p:cNvPicPr>
          <p:nvPr/>
        </p:nvPicPr>
        <p:blipFill>
          <a:blip r:embed="rId5"/>
          <a:stretch>
            <a:fillRect/>
          </a:stretch>
        </p:blipFill>
        <p:spPr>
          <a:xfrm>
            <a:off x="2023767" y="6210232"/>
            <a:ext cx="355568" cy="369332"/>
          </a:xfrm>
          <a:prstGeom prst="rect">
            <a:avLst/>
          </a:prstGeom>
        </p:spPr>
      </p:pic>
      <p:pic>
        <p:nvPicPr>
          <p:cNvPr id="10" name="Picture 9" descr="A black and white logo">
            <a:extLst>
              <a:ext uri="{FF2B5EF4-FFF2-40B4-BE49-F238E27FC236}">
                <a16:creationId xmlns:a16="http://schemas.microsoft.com/office/drawing/2014/main" id="{F42C4E81-7C33-CDBF-D672-2AF73F301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1731" y="84244"/>
            <a:ext cx="1658678" cy="1033356"/>
          </a:xfrm>
          <a:prstGeom prst="rect">
            <a:avLst/>
          </a:prstGeom>
        </p:spPr>
      </p:pic>
    </p:spTree>
    <p:extLst>
      <p:ext uri="{BB962C8B-B14F-4D97-AF65-F5344CB8AC3E}">
        <p14:creationId xmlns:p14="http://schemas.microsoft.com/office/powerpoint/2010/main" val="303155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548EB31-B474-6BAF-02A6-82E4D720A11E}"/>
              </a:ext>
            </a:extLst>
          </p:cNvPr>
          <p:cNvSpPr/>
          <p:nvPr/>
        </p:nvSpPr>
        <p:spPr>
          <a:xfrm>
            <a:off x="1550283" y="0"/>
            <a:ext cx="9091433" cy="6170525"/>
          </a:xfrm>
          <a:prstGeom prst="roundRect">
            <a:avLst/>
          </a:prstGeom>
          <a:solidFill>
            <a:srgbClr val="444654">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E690F2-4033-B696-2514-C6335BB81A69}"/>
              </a:ext>
            </a:extLst>
          </p:cNvPr>
          <p:cNvSpPr/>
          <p:nvPr/>
        </p:nvSpPr>
        <p:spPr>
          <a:xfrm>
            <a:off x="1866347" y="6170525"/>
            <a:ext cx="8482762" cy="483163"/>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7B8886-B8BA-2F1E-1920-3F1DB2DF33E8}"/>
              </a:ext>
            </a:extLst>
          </p:cNvPr>
          <p:cNvSpPr txBox="1"/>
          <p:nvPr/>
        </p:nvSpPr>
        <p:spPr>
          <a:xfrm>
            <a:off x="1960010" y="6227440"/>
            <a:ext cx="8208223" cy="369332"/>
          </a:xfrm>
          <a:prstGeom prst="rect">
            <a:avLst/>
          </a:prstGeom>
          <a:noFill/>
        </p:spPr>
        <p:txBody>
          <a:bodyPr wrap="square" rtlCol="0">
            <a:spAutoFit/>
          </a:bodyPr>
          <a:lstStyle/>
          <a:p>
            <a:pPr algn="ctr"/>
            <a:r>
              <a:rPr lang="en-CA"/>
              <a:t>Type a Message</a:t>
            </a:r>
          </a:p>
        </p:txBody>
      </p:sp>
      <p:pic>
        <p:nvPicPr>
          <p:cNvPr id="3" name="Graphic 2" descr="Cursor outline">
            <a:extLst>
              <a:ext uri="{FF2B5EF4-FFF2-40B4-BE49-F238E27FC236}">
                <a16:creationId xmlns:a16="http://schemas.microsoft.com/office/drawing/2014/main" id="{B64B6E15-CA06-90CA-4879-82BD14BE7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4742" y="6281492"/>
            <a:ext cx="343738" cy="343738"/>
          </a:xfrm>
          <a:prstGeom prst="rect">
            <a:avLst/>
          </a:prstGeom>
        </p:spPr>
      </p:pic>
      <p:pic>
        <p:nvPicPr>
          <p:cNvPr id="6" name="Picture 5">
            <a:extLst>
              <a:ext uri="{FF2B5EF4-FFF2-40B4-BE49-F238E27FC236}">
                <a16:creationId xmlns:a16="http://schemas.microsoft.com/office/drawing/2014/main" id="{7F146E02-48A7-B490-E3B4-C38EC89C602A}"/>
              </a:ext>
            </a:extLst>
          </p:cNvPr>
          <p:cNvPicPr>
            <a:picLocks noChangeAspect="1"/>
          </p:cNvPicPr>
          <p:nvPr/>
        </p:nvPicPr>
        <p:blipFill>
          <a:blip r:embed="rId5"/>
          <a:stretch>
            <a:fillRect/>
          </a:stretch>
        </p:blipFill>
        <p:spPr>
          <a:xfrm>
            <a:off x="2023767" y="6210232"/>
            <a:ext cx="355568" cy="369332"/>
          </a:xfrm>
          <a:prstGeom prst="rect">
            <a:avLst/>
          </a:prstGeom>
        </p:spPr>
      </p:pic>
      <p:pic>
        <p:nvPicPr>
          <p:cNvPr id="10" name="Picture 9" descr="A black and white logo">
            <a:extLst>
              <a:ext uri="{FF2B5EF4-FFF2-40B4-BE49-F238E27FC236}">
                <a16:creationId xmlns:a16="http://schemas.microsoft.com/office/drawing/2014/main" id="{5A880576-A60D-236B-FD80-4AD6BD0129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1731" y="84244"/>
            <a:ext cx="1658678" cy="1033356"/>
          </a:xfrm>
          <a:prstGeom prst="rect">
            <a:avLst/>
          </a:prstGeom>
        </p:spPr>
      </p:pic>
    </p:spTree>
    <p:extLst>
      <p:ext uri="{BB962C8B-B14F-4D97-AF65-F5344CB8AC3E}">
        <p14:creationId xmlns:p14="http://schemas.microsoft.com/office/powerpoint/2010/main" val="23751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600">
        <p159:morph option="byObject"/>
      </p:transition>
    </mc:Choice>
    <mc:Fallback xmlns="">
      <p:transition spd="slow" advClick="0" advTm="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548EB31-B474-6BAF-02A6-82E4D720A11E}"/>
              </a:ext>
            </a:extLst>
          </p:cNvPr>
          <p:cNvSpPr/>
          <p:nvPr/>
        </p:nvSpPr>
        <p:spPr>
          <a:xfrm>
            <a:off x="1550283" y="0"/>
            <a:ext cx="9091433" cy="6170525"/>
          </a:xfrm>
          <a:prstGeom prst="roundRect">
            <a:avLst/>
          </a:prstGeom>
          <a:solidFill>
            <a:srgbClr val="444654">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E690F2-4033-B696-2514-C6335BB81A69}"/>
              </a:ext>
            </a:extLst>
          </p:cNvPr>
          <p:cNvSpPr/>
          <p:nvPr/>
        </p:nvSpPr>
        <p:spPr>
          <a:xfrm>
            <a:off x="1866347" y="6170525"/>
            <a:ext cx="8482762" cy="483163"/>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7B8886-B8BA-2F1E-1920-3F1DB2DF33E8}"/>
              </a:ext>
            </a:extLst>
          </p:cNvPr>
          <p:cNvSpPr txBox="1"/>
          <p:nvPr/>
        </p:nvSpPr>
        <p:spPr>
          <a:xfrm>
            <a:off x="1960010" y="6227440"/>
            <a:ext cx="8208223" cy="369332"/>
          </a:xfrm>
          <a:prstGeom prst="rect">
            <a:avLst/>
          </a:prstGeom>
          <a:noFill/>
        </p:spPr>
        <p:txBody>
          <a:bodyPr wrap="square" rtlCol="0">
            <a:spAutoFit/>
          </a:bodyPr>
          <a:lstStyle/>
          <a:p>
            <a:pPr algn="ctr"/>
            <a:r>
              <a:rPr lang="en-CA"/>
              <a:t>What SIEM should we invest in for our case?</a:t>
            </a:r>
          </a:p>
        </p:txBody>
      </p:sp>
      <p:pic>
        <p:nvPicPr>
          <p:cNvPr id="3" name="Graphic 2" descr="Cursor outline">
            <a:extLst>
              <a:ext uri="{FF2B5EF4-FFF2-40B4-BE49-F238E27FC236}">
                <a16:creationId xmlns:a16="http://schemas.microsoft.com/office/drawing/2014/main" id="{B64B6E15-CA06-90CA-4879-82BD14BE7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2772" y="6227440"/>
            <a:ext cx="343738" cy="343738"/>
          </a:xfrm>
          <a:prstGeom prst="rect">
            <a:avLst/>
          </a:prstGeom>
        </p:spPr>
      </p:pic>
      <p:pic>
        <p:nvPicPr>
          <p:cNvPr id="8" name="Picture 7">
            <a:extLst>
              <a:ext uri="{FF2B5EF4-FFF2-40B4-BE49-F238E27FC236}">
                <a16:creationId xmlns:a16="http://schemas.microsoft.com/office/drawing/2014/main" id="{88199D13-A431-82FE-18A3-A53220F49843}"/>
              </a:ext>
            </a:extLst>
          </p:cNvPr>
          <p:cNvPicPr>
            <a:picLocks noChangeAspect="1"/>
          </p:cNvPicPr>
          <p:nvPr/>
        </p:nvPicPr>
        <p:blipFill>
          <a:blip r:embed="rId5"/>
          <a:stretch>
            <a:fillRect/>
          </a:stretch>
        </p:blipFill>
        <p:spPr>
          <a:xfrm>
            <a:off x="2023767" y="6210232"/>
            <a:ext cx="355568" cy="369332"/>
          </a:xfrm>
          <a:prstGeom prst="rect">
            <a:avLst/>
          </a:prstGeom>
        </p:spPr>
      </p:pic>
      <p:pic>
        <p:nvPicPr>
          <p:cNvPr id="10" name="Picture 9" descr="A black and white logo">
            <a:extLst>
              <a:ext uri="{FF2B5EF4-FFF2-40B4-BE49-F238E27FC236}">
                <a16:creationId xmlns:a16="http://schemas.microsoft.com/office/drawing/2014/main" id="{1179F883-BA32-2F52-A3CB-251D1E69C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1731" y="84244"/>
            <a:ext cx="1658678" cy="1033356"/>
          </a:xfrm>
          <a:prstGeom prst="rect">
            <a:avLst/>
          </a:prstGeom>
        </p:spPr>
      </p:pic>
      <p:sp>
        <p:nvSpPr>
          <p:cNvPr id="12" name="TextBox 11">
            <a:extLst>
              <a:ext uri="{FF2B5EF4-FFF2-40B4-BE49-F238E27FC236}">
                <a16:creationId xmlns:a16="http://schemas.microsoft.com/office/drawing/2014/main" id="{95295897-DF55-1C6A-983D-F700CDE1E16F}"/>
              </a:ext>
            </a:extLst>
          </p:cNvPr>
          <p:cNvSpPr txBox="1"/>
          <p:nvPr/>
        </p:nvSpPr>
        <p:spPr>
          <a:xfrm>
            <a:off x="5375310" y="533586"/>
            <a:ext cx="1464835" cy="307777"/>
          </a:xfrm>
          <a:prstGeom prst="rect">
            <a:avLst/>
          </a:prstGeom>
          <a:noFill/>
        </p:spPr>
        <p:txBody>
          <a:bodyPr wrap="square" rtlCol="0" anchor="ctr">
            <a:spAutoFit/>
          </a:bodyPr>
          <a:lstStyle/>
          <a:p>
            <a:pPr algn="ctr"/>
            <a:r>
              <a:rPr lang="en-CA" sz="1400">
                <a:solidFill>
                  <a:srgbClr val="B8B8B8"/>
                </a:solidFill>
                <a:ea typeface="Calibri Light" panose="020F0302020204030204" pitchFamily="34" charset="0"/>
                <a:cs typeface="Calibri Light" panose="020F0302020204030204" pitchFamily="34" charset="0"/>
              </a:rPr>
              <a:t>SentinelGPT</a:t>
            </a:r>
          </a:p>
        </p:txBody>
      </p:sp>
      <p:pic>
        <p:nvPicPr>
          <p:cNvPr id="13" name="Picture 12">
            <a:extLst>
              <a:ext uri="{FF2B5EF4-FFF2-40B4-BE49-F238E27FC236}">
                <a16:creationId xmlns:a16="http://schemas.microsoft.com/office/drawing/2014/main" id="{C3F97BD2-7CDA-CC6D-814E-FDFFE5BA2C76}"/>
              </a:ext>
            </a:extLst>
          </p:cNvPr>
          <p:cNvPicPr>
            <a:picLocks noChangeAspect="1"/>
          </p:cNvPicPr>
          <p:nvPr/>
        </p:nvPicPr>
        <p:blipFill>
          <a:blip r:embed="rId5"/>
          <a:stretch>
            <a:fillRect/>
          </a:stretch>
        </p:blipFill>
        <p:spPr>
          <a:xfrm>
            <a:off x="2023818" y="1118234"/>
            <a:ext cx="355568" cy="369332"/>
          </a:xfrm>
          <a:prstGeom prst="rect">
            <a:avLst/>
          </a:prstGeom>
        </p:spPr>
      </p:pic>
      <p:sp>
        <p:nvSpPr>
          <p:cNvPr id="14" name="TextBox 13">
            <a:extLst>
              <a:ext uri="{FF2B5EF4-FFF2-40B4-BE49-F238E27FC236}">
                <a16:creationId xmlns:a16="http://schemas.microsoft.com/office/drawing/2014/main" id="{93282CD9-8B3E-7666-38BB-7999B5DD34E6}"/>
              </a:ext>
            </a:extLst>
          </p:cNvPr>
          <p:cNvSpPr txBox="1"/>
          <p:nvPr/>
        </p:nvSpPr>
        <p:spPr>
          <a:xfrm>
            <a:off x="2814452" y="1557666"/>
            <a:ext cx="6947065" cy="2862322"/>
          </a:xfrm>
          <a:prstGeom prst="rect">
            <a:avLst/>
          </a:prstGeom>
          <a:noFill/>
        </p:spPr>
        <p:txBody>
          <a:bodyPr wrap="square" rtlCol="0">
            <a:spAutoFit/>
          </a:bodyPr>
          <a:lstStyle/>
          <a:p>
            <a:pPr marL="342900" indent="-342900">
              <a:buFont typeface="+mj-lt"/>
              <a:buAutoNum type="arabicPeriod"/>
            </a:pPr>
            <a:r>
              <a:rPr lang="en-US" b="1" i="0">
                <a:solidFill>
                  <a:schemeClr val="bg1"/>
                </a:solidFill>
                <a:effectLst/>
                <a:latin typeface="Söhne"/>
              </a:rPr>
              <a:t>Advanced Capabilities</a:t>
            </a:r>
            <a:r>
              <a:rPr lang="en-US" i="0">
                <a:solidFill>
                  <a:schemeClr val="bg1"/>
                </a:solidFill>
                <a:effectLst/>
                <a:latin typeface="Söhne"/>
              </a:rPr>
              <a:t>: </a:t>
            </a:r>
            <a:r>
              <a:rPr lang="en-US" i="0" err="1">
                <a:solidFill>
                  <a:schemeClr val="bg1"/>
                </a:solidFill>
                <a:effectLst/>
                <a:latin typeface="Söhne"/>
              </a:rPr>
              <a:t>QRadar</a:t>
            </a:r>
            <a:r>
              <a:rPr lang="en-US" i="0">
                <a:solidFill>
                  <a:schemeClr val="bg1"/>
                </a:solidFill>
                <a:effectLst/>
                <a:latin typeface="Söhne"/>
              </a:rPr>
              <a:t> excels in swift threat detection and response.</a:t>
            </a:r>
          </a:p>
          <a:p>
            <a:pPr marL="342900" indent="-342900">
              <a:buFont typeface="+mj-lt"/>
              <a:buAutoNum type="arabicPeriod"/>
            </a:pPr>
            <a:r>
              <a:rPr lang="en-US" b="1" i="0">
                <a:solidFill>
                  <a:schemeClr val="bg1"/>
                </a:solidFill>
                <a:effectLst/>
                <a:latin typeface="Söhne"/>
              </a:rPr>
              <a:t>Integrated Risk Management: </a:t>
            </a:r>
            <a:r>
              <a:rPr lang="en-US" i="0">
                <a:solidFill>
                  <a:schemeClr val="bg1"/>
                </a:solidFill>
                <a:effectLst/>
                <a:latin typeface="Söhne"/>
              </a:rPr>
              <a:t>Ensures comprehensive security and compliance.</a:t>
            </a:r>
          </a:p>
          <a:p>
            <a:pPr marL="342900" indent="-342900">
              <a:buFont typeface="+mj-lt"/>
              <a:buAutoNum type="arabicPeriod"/>
            </a:pPr>
            <a:r>
              <a:rPr lang="en-US" b="1" i="0">
                <a:solidFill>
                  <a:schemeClr val="bg1"/>
                </a:solidFill>
                <a:effectLst/>
                <a:latin typeface="Söhne"/>
              </a:rPr>
              <a:t>Hybrid Environment: </a:t>
            </a:r>
            <a:r>
              <a:rPr lang="en-US">
                <a:solidFill>
                  <a:schemeClr val="bg1"/>
                </a:solidFill>
                <a:latin typeface="Söhne"/>
              </a:rPr>
              <a:t>seamless fit for SFCU's hybrid IT landscape, encompassing on-premises, Azure, and SaaS systems.</a:t>
            </a:r>
          </a:p>
          <a:p>
            <a:pPr marL="342900" indent="-342900">
              <a:buFont typeface="+mj-lt"/>
              <a:buAutoNum type="arabicPeriod"/>
            </a:pPr>
            <a:r>
              <a:rPr lang="en-US" b="1" i="0">
                <a:solidFill>
                  <a:schemeClr val="bg1"/>
                </a:solidFill>
                <a:effectLst/>
                <a:latin typeface="Söhne"/>
              </a:rPr>
              <a:t>Enhanced Threat Intelligence: </a:t>
            </a:r>
            <a:r>
              <a:rPr lang="en-US" i="0">
                <a:solidFill>
                  <a:schemeClr val="bg1"/>
                </a:solidFill>
                <a:effectLst/>
                <a:latin typeface="Söhne"/>
              </a:rPr>
              <a:t>Equips with up-to-date threat data.</a:t>
            </a:r>
          </a:p>
          <a:p>
            <a:pPr marL="342900" indent="-342900">
              <a:buFont typeface="+mj-lt"/>
              <a:buAutoNum type="arabicPeriod"/>
            </a:pPr>
            <a:r>
              <a:rPr lang="en-US" b="1" i="0">
                <a:solidFill>
                  <a:schemeClr val="bg1"/>
                </a:solidFill>
                <a:effectLst/>
                <a:latin typeface="Söhne"/>
              </a:rPr>
              <a:t>Immediate Insights</a:t>
            </a:r>
            <a:r>
              <a:rPr lang="en-US" i="0">
                <a:solidFill>
                  <a:schemeClr val="bg1"/>
                </a:solidFill>
                <a:effectLst/>
                <a:latin typeface="Söhne"/>
              </a:rPr>
              <a:t>: Quick setup, essential for addressing gaps.</a:t>
            </a:r>
          </a:p>
          <a:p>
            <a:pPr marL="342900" indent="-342900">
              <a:buFont typeface="+mj-lt"/>
              <a:buAutoNum type="arabicPeriod"/>
            </a:pPr>
            <a:r>
              <a:rPr lang="en-US" b="1" i="0">
                <a:solidFill>
                  <a:schemeClr val="bg1"/>
                </a:solidFill>
                <a:effectLst/>
                <a:latin typeface="Söhne"/>
              </a:rPr>
              <a:t>Efficient Automation: </a:t>
            </a:r>
            <a:r>
              <a:rPr lang="en-US" i="0">
                <a:solidFill>
                  <a:schemeClr val="bg1"/>
                </a:solidFill>
                <a:effectLst/>
                <a:latin typeface="Söhne"/>
              </a:rPr>
              <a:t>Proactive anomaly identification.</a:t>
            </a:r>
          </a:p>
          <a:p>
            <a:pPr marL="342900" indent="-342900">
              <a:buFont typeface="+mj-lt"/>
              <a:buAutoNum type="arabicPeriod"/>
            </a:pPr>
            <a:r>
              <a:rPr lang="en-US" b="1" i="0">
                <a:solidFill>
                  <a:schemeClr val="bg1"/>
                </a:solidFill>
                <a:effectLst/>
                <a:latin typeface="Söhne"/>
              </a:rPr>
              <a:t>Investment in Expertise: </a:t>
            </a:r>
            <a:r>
              <a:rPr lang="en-US" i="0">
                <a:solidFill>
                  <a:schemeClr val="bg1"/>
                </a:solidFill>
                <a:effectLst/>
                <a:latin typeface="Söhne"/>
              </a:rPr>
              <a:t>Specialized skills enhance effectiveness.</a:t>
            </a:r>
            <a:endParaRPr lang="en-CA">
              <a:solidFill>
                <a:schemeClr val="bg1"/>
              </a:solidFill>
            </a:endParaRPr>
          </a:p>
        </p:txBody>
      </p:sp>
      <p:sp>
        <p:nvSpPr>
          <p:cNvPr id="15" name="TextBox 14">
            <a:extLst>
              <a:ext uri="{FF2B5EF4-FFF2-40B4-BE49-F238E27FC236}">
                <a16:creationId xmlns:a16="http://schemas.microsoft.com/office/drawing/2014/main" id="{279E439B-6A3D-98FB-81B7-E68094100530}"/>
              </a:ext>
            </a:extLst>
          </p:cNvPr>
          <p:cNvSpPr txBox="1"/>
          <p:nvPr/>
        </p:nvSpPr>
        <p:spPr>
          <a:xfrm>
            <a:off x="2814452" y="1117600"/>
            <a:ext cx="3551414" cy="646331"/>
          </a:xfrm>
          <a:prstGeom prst="rect">
            <a:avLst/>
          </a:prstGeom>
          <a:noFill/>
        </p:spPr>
        <p:txBody>
          <a:bodyPr wrap="square" rtlCol="0">
            <a:spAutoFit/>
          </a:bodyPr>
          <a:lstStyle/>
          <a:p>
            <a:r>
              <a:rPr lang="en-CA" b="1" i="0">
                <a:solidFill>
                  <a:schemeClr val="bg1"/>
                </a:solidFill>
                <a:effectLst/>
              </a:rPr>
              <a:t>Recommendation: IBM </a:t>
            </a:r>
            <a:r>
              <a:rPr lang="en-CA" b="1" i="0" err="1">
                <a:solidFill>
                  <a:schemeClr val="bg1"/>
                </a:solidFill>
                <a:effectLst/>
              </a:rPr>
              <a:t>QRadar</a:t>
            </a:r>
            <a:endParaRPr lang="en-CA" b="0" i="0">
              <a:solidFill>
                <a:schemeClr val="bg1"/>
              </a:solidFill>
              <a:effectLst/>
            </a:endParaRPr>
          </a:p>
          <a:p>
            <a:endParaRPr lang="en-CA">
              <a:solidFill>
                <a:schemeClr val="bg1"/>
              </a:solidFill>
            </a:endParaRPr>
          </a:p>
        </p:txBody>
      </p:sp>
    </p:spTree>
    <p:extLst>
      <p:ext uri="{BB962C8B-B14F-4D97-AF65-F5344CB8AC3E}">
        <p14:creationId xmlns:p14="http://schemas.microsoft.com/office/powerpoint/2010/main" val="262124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381"/>
                            </p:stCondLst>
                            <p:childTnLst>
                              <p:par>
                                <p:cTn id="8" presetID="1" presetClass="entr" presetSubtype="0" fill="hold" grpId="0" nodeType="afterEffect">
                                  <p:stCondLst>
                                    <p:cond delay="0"/>
                                  </p:stCondLst>
                                  <p:iterate type="wd">
                                    <p:tmAbs val="10"/>
                                  </p:iterate>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2412"/>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A27A-E029-8751-2483-E2B6FA8CA8E4}"/>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EDC19711-4D6A-982B-7458-2FCC14B6CB1E}"/>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https://www.splunk.com/en_us/products/enterprise-security.html</a:t>
            </a:r>
            <a:endParaRPr lang="en-US">
              <a:ea typeface="+mn-lt"/>
              <a:cs typeface="+mn-lt"/>
            </a:endParaRPr>
          </a:p>
          <a:p>
            <a:r>
              <a:rPr lang="en-US">
                <a:ea typeface="+mn-lt"/>
                <a:cs typeface="+mn-lt"/>
                <a:hlinkClick r:id="rId3"/>
              </a:rPr>
              <a:t>https://www.ibm.com/products/qradar-siem?utm_content=SRCWW&amp;p1=Search&amp;p4=43700074872917532&amp;p5=e&amp;gclid=Cj0KCQjwldKmBhCCARIsAP-0rfy6JCglfKhysmeZkFT0f4Yvk-KrwBIg16DJbyE8pIx1xmO96UmvvXoaAmvxEALw_wcB&amp;gclsrc=aw.ds</a:t>
            </a:r>
            <a:endParaRPr lang="en-US">
              <a:ea typeface="+mn-lt"/>
              <a:cs typeface="+mn-lt"/>
            </a:endParaRPr>
          </a:p>
          <a:p>
            <a:r>
              <a:rPr lang="en-US">
                <a:ea typeface="+mn-lt"/>
                <a:cs typeface="+mn-lt"/>
                <a:hlinkClick r:id="rId4"/>
              </a:rPr>
              <a:t>https://logrhythm.com/schedule-demo-ppc/</a:t>
            </a:r>
            <a:r>
              <a:rPr lang="en-US">
                <a:ea typeface="+mn-lt"/>
                <a:cs typeface="+mn-lt"/>
              </a:rPr>
              <a:t> </a:t>
            </a:r>
          </a:p>
          <a:p>
            <a:r>
              <a:rPr lang="en-US">
                <a:cs typeface="Calibri"/>
                <a:hlinkClick r:id="rId5"/>
              </a:rPr>
              <a:t>https://www.gartner.com/reviews/market/security-information-event-management</a:t>
            </a:r>
            <a:r>
              <a:rPr lang="en-US">
                <a:ea typeface="+mn-lt"/>
                <a:cs typeface="+mn-lt"/>
              </a:rPr>
              <a:t> </a:t>
            </a:r>
            <a:endParaRPr lang="en-US">
              <a:cs typeface="Calibri"/>
            </a:endParaRPr>
          </a:p>
        </p:txBody>
      </p:sp>
    </p:spTree>
    <p:extLst>
      <p:ext uri="{BB962C8B-B14F-4D97-AF65-F5344CB8AC3E}">
        <p14:creationId xmlns:p14="http://schemas.microsoft.com/office/powerpoint/2010/main" val="47727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F008-7D01-B7CE-A286-8F00F30CA8F2}"/>
              </a:ext>
            </a:extLst>
          </p:cNvPr>
          <p:cNvSpPr>
            <a:spLocks noGrp="1"/>
          </p:cNvSpPr>
          <p:nvPr>
            <p:ph type="title"/>
          </p:nvPr>
        </p:nvSpPr>
        <p:spPr/>
        <p:txBody>
          <a:bodyPr/>
          <a:lstStyle/>
          <a:p>
            <a:r>
              <a:rPr lang="en-US">
                <a:solidFill>
                  <a:schemeClr val="bg1"/>
                </a:solidFill>
              </a:rPr>
              <a:t>Case Study</a:t>
            </a:r>
            <a:endParaRPr lang="en-CA">
              <a:solidFill>
                <a:schemeClr val="bg1"/>
              </a:solidFill>
            </a:endParaRPr>
          </a:p>
        </p:txBody>
      </p:sp>
      <p:graphicFrame>
        <p:nvGraphicFramePr>
          <p:cNvPr id="5" name="Content Placeholder 2">
            <a:extLst>
              <a:ext uri="{FF2B5EF4-FFF2-40B4-BE49-F238E27FC236}">
                <a16:creationId xmlns:a16="http://schemas.microsoft.com/office/drawing/2014/main" id="{83678323-472F-A9A9-FC38-FD7F7D6911F5}"/>
              </a:ext>
            </a:extLst>
          </p:cNvPr>
          <p:cNvGraphicFramePr>
            <a:graphicFrameLocks noGrp="1"/>
          </p:cNvGraphicFramePr>
          <p:nvPr>
            <p:ph idx="1"/>
            <p:extLst>
              <p:ext uri="{D42A27DB-BD31-4B8C-83A1-F6EECF244321}">
                <p14:modId xmlns:p14="http://schemas.microsoft.com/office/powerpoint/2010/main" val="1582673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black and white logo&#10;&#10;Description automatically generated">
            <a:extLst>
              <a:ext uri="{FF2B5EF4-FFF2-40B4-BE49-F238E27FC236}">
                <a16:creationId xmlns:a16="http://schemas.microsoft.com/office/drawing/2014/main" id="{6A811A0A-9DE2-CA84-63BB-DA7AAC386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4123" y="64338"/>
            <a:ext cx="1562771" cy="973606"/>
          </a:xfrm>
          <a:prstGeom prst="rect">
            <a:avLst/>
          </a:prstGeom>
        </p:spPr>
      </p:pic>
    </p:spTree>
    <p:extLst>
      <p:ext uri="{BB962C8B-B14F-4D97-AF65-F5344CB8AC3E}">
        <p14:creationId xmlns:p14="http://schemas.microsoft.com/office/powerpoint/2010/main" val="1172667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AAA3-207C-3682-BC43-3296EC752029}"/>
              </a:ext>
            </a:extLst>
          </p:cNvPr>
          <p:cNvSpPr>
            <a:spLocks noGrp="1"/>
          </p:cNvSpPr>
          <p:nvPr>
            <p:ph type="title"/>
          </p:nvPr>
        </p:nvSpPr>
        <p:spPr/>
        <p:txBody>
          <a:bodyPr/>
          <a:lstStyle/>
          <a:p>
            <a:r>
              <a:rPr lang="en-US">
                <a:solidFill>
                  <a:schemeClr val="bg1"/>
                </a:solidFill>
              </a:rPr>
              <a:t>In-depth information of SFCU’s IT Environment</a:t>
            </a:r>
            <a:endParaRPr lang="en-CA">
              <a:solidFill>
                <a:schemeClr val="bg1"/>
              </a:solidFill>
            </a:endParaRPr>
          </a:p>
        </p:txBody>
      </p:sp>
      <p:graphicFrame>
        <p:nvGraphicFramePr>
          <p:cNvPr id="5" name="Content Placeholder 2">
            <a:extLst>
              <a:ext uri="{FF2B5EF4-FFF2-40B4-BE49-F238E27FC236}">
                <a16:creationId xmlns:a16="http://schemas.microsoft.com/office/drawing/2014/main" id="{B3B2F162-5419-91C3-E577-EF3C6B82D20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black and white logo&#10;&#10;Description automatically generated">
            <a:extLst>
              <a:ext uri="{FF2B5EF4-FFF2-40B4-BE49-F238E27FC236}">
                <a16:creationId xmlns:a16="http://schemas.microsoft.com/office/drawing/2014/main" id="{8F17B31D-45F9-5E29-1212-2314752971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4123" y="64338"/>
            <a:ext cx="1562771" cy="973606"/>
          </a:xfrm>
          <a:prstGeom prst="rect">
            <a:avLst/>
          </a:prstGeom>
        </p:spPr>
      </p:pic>
    </p:spTree>
    <p:extLst>
      <p:ext uri="{BB962C8B-B14F-4D97-AF65-F5344CB8AC3E}">
        <p14:creationId xmlns:p14="http://schemas.microsoft.com/office/powerpoint/2010/main" val="150574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graphicEl>
                                              <a:dgm id="{C9F18F66-B868-4D6C-A718-CE4FE2B3B4B8}"/>
                                            </p:graphicEl>
                                          </p:spTgt>
                                        </p:tgtEl>
                                        <p:attrNameLst>
                                          <p:attrName>style.visibility</p:attrName>
                                        </p:attrNameLst>
                                      </p:cBhvr>
                                      <p:to>
                                        <p:strVal val="visible"/>
                                      </p:to>
                                    </p:set>
                                    <p:animEffect transition="in" filter="wipe(up)">
                                      <p:cBhvr>
                                        <p:cTn id="7" dur="500"/>
                                        <p:tgtEl>
                                          <p:spTgt spid="5">
                                            <p:graphicEl>
                                              <a:dgm id="{C9F18F66-B868-4D6C-A718-CE4FE2B3B4B8}"/>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graphicEl>
                                              <a:dgm id="{FD43ACF7-AA6B-4AA7-85BE-704712855461}"/>
                                            </p:graphicEl>
                                          </p:spTgt>
                                        </p:tgtEl>
                                        <p:attrNameLst>
                                          <p:attrName>style.visibility</p:attrName>
                                        </p:attrNameLst>
                                      </p:cBhvr>
                                      <p:to>
                                        <p:strVal val="visible"/>
                                      </p:to>
                                    </p:set>
                                    <p:animEffect transition="in" filter="wipe(up)">
                                      <p:cBhvr>
                                        <p:cTn id="10" dur="500"/>
                                        <p:tgtEl>
                                          <p:spTgt spid="5">
                                            <p:graphicEl>
                                              <a:dgm id="{FD43ACF7-AA6B-4AA7-85BE-704712855461}"/>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graphicEl>
                                              <a:dgm id="{84DAB031-AB22-483D-A5B8-CAB7833C72EA}"/>
                                            </p:graphicEl>
                                          </p:spTgt>
                                        </p:tgtEl>
                                        <p:attrNameLst>
                                          <p:attrName>style.visibility</p:attrName>
                                        </p:attrNameLst>
                                      </p:cBhvr>
                                      <p:to>
                                        <p:strVal val="visible"/>
                                      </p:to>
                                    </p:set>
                                    <p:animEffect transition="in" filter="wipe(up)">
                                      <p:cBhvr>
                                        <p:cTn id="13" dur="500"/>
                                        <p:tgtEl>
                                          <p:spTgt spid="5">
                                            <p:graphicEl>
                                              <a:dgm id="{84DAB031-AB22-483D-A5B8-CAB7833C72EA}"/>
                                            </p:graphic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
                                            <p:graphicEl>
                                              <a:dgm id="{DE0E3D00-451C-46B7-9E49-B66E9ED0CF39}"/>
                                            </p:graphicEl>
                                          </p:spTgt>
                                        </p:tgtEl>
                                        <p:attrNameLst>
                                          <p:attrName>style.visibility</p:attrName>
                                        </p:attrNameLst>
                                      </p:cBhvr>
                                      <p:to>
                                        <p:strVal val="visible"/>
                                      </p:to>
                                    </p:set>
                                    <p:animEffect transition="in" filter="wipe(up)">
                                      <p:cBhvr>
                                        <p:cTn id="16" dur="500"/>
                                        <p:tgtEl>
                                          <p:spTgt spid="5">
                                            <p:graphicEl>
                                              <a:dgm id="{DE0E3D00-451C-46B7-9E49-B66E9ED0CF3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89BE-E00D-DF73-AC14-375C450334A5}"/>
              </a:ext>
            </a:extLst>
          </p:cNvPr>
          <p:cNvSpPr>
            <a:spLocks noGrp="1"/>
          </p:cNvSpPr>
          <p:nvPr>
            <p:ph type="title"/>
          </p:nvPr>
        </p:nvSpPr>
        <p:spPr/>
        <p:txBody>
          <a:bodyPr/>
          <a:lstStyle/>
          <a:p>
            <a:r>
              <a:rPr lang="en-US">
                <a:solidFill>
                  <a:schemeClr val="bg1"/>
                </a:solidFill>
              </a:rPr>
              <a:t>In Depth Information of SFCU’s Networking Devices</a:t>
            </a:r>
            <a:endParaRPr lang="en-CA"/>
          </a:p>
        </p:txBody>
      </p:sp>
      <p:graphicFrame>
        <p:nvGraphicFramePr>
          <p:cNvPr id="5" name="Content Placeholder 2">
            <a:extLst>
              <a:ext uri="{FF2B5EF4-FFF2-40B4-BE49-F238E27FC236}">
                <a16:creationId xmlns:a16="http://schemas.microsoft.com/office/drawing/2014/main" id="{D9E8F385-1617-8D89-B908-14356FCF53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and white logo&#10;&#10;Description automatically generated">
            <a:extLst>
              <a:ext uri="{FF2B5EF4-FFF2-40B4-BE49-F238E27FC236}">
                <a16:creationId xmlns:a16="http://schemas.microsoft.com/office/drawing/2014/main" id="{302E597D-5C7A-93BC-7552-D6CE46B41C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4123" y="64338"/>
            <a:ext cx="1562771" cy="973606"/>
          </a:xfrm>
          <a:prstGeom prst="rect">
            <a:avLst/>
          </a:prstGeom>
        </p:spPr>
      </p:pic>
    </p:spTree>
    <p:extLst>
      <p:ext uri="{BB962C8B-B14F-4D97-AF65-F5344CB8AC3E}">
        <p14:creationId xmlns:p14="http://schemas.microsoft.com/office/powerpoint/2010/main" val="9967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2B6-11B9-2F64-EC45-D63D3EAB7086}"/>
              </a:ext>
            </a:extLst>
          </p:cNvPr>
          <p:cNvSpPr>
            <a:spLocks noGrp="1"/>
          </p:cNvSpPr>
          <p:nvPr>
            <p:ph type="title"/>
          </p:nvPr>
        </p:nvSpPr>
        <p:spPr/>
        <p:txBody>
          <a:bodyPr/>
          <a:lstStyle/>
          <a:p>
            <a:r>
              <a:rPr lang="en-US">
                <a:solidFill>
                  <a:schemeClr val="bg1"/>
                </a:solidFill>
              </a:rPr>
              <a:t>In Depth Information of SFCU’s Applications</a:t>
            </a:r>
            <a:endParaRPr lang="en-CA">
              <a:solidFill>
                <a:schemeClr val="bg1"/>
              </a:solidFill>
            </a:endParaRPr>
          </a:p>
        </p:txBody>
      </p:sp>
      <p:graphicFrame>
        <p:nvGraphicFramePr>
          <p:cNvPr id="5" name="Content Placeholder 2">
            <a:extLst>
              <a:ext uri="{FF2B5EF4-FFF2-40B4-BE49-F238E27FC236}">
                <a16:creationId xmlns:a16="http://schemas.microsoft.com/office/drawing/2014/main" id="{57A5460D-66F2-106B-1D3F-7CB23D110929}"/>
              </a:ext>
            </a:extLst>
          </p:cNvPr>
          <p:cNvGraphicFramePr>
            <a:graphicFrameLocks noGrp="1"/>
          </p:cNvGraphicFramePr>
          <p:nvPr>
            <p:ph idx="1"/>
            <p:extLst>
              <p:ext uri="{D42A27DB-BD31-4B8C-83A1-F6EECF244321}">
                <p14:modId xmlns:p14="http://schemas.microsoft.com/office/powerpoint/2010/main" val="23390265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and white logo&#10;&#10;Description automatically generated">
            <a:extLst>
              <a:ext uri="{FF2B5EF4-FFF2-40B4-BE49-F238E27FC236}">
                <a16:creationId xmlns:a16="http://schemas.microsoft.com/office/drawing/2014/main" id="{6343736D-49FC-0EA3-435A-C78C9F6ED6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4123" y="64338"/>
            <a:ext cx="1562771" cy="973606"/>
          </a:xfrm>
          <a:prstGeom prst="rect">
            <a:avLst/>
          </a:prstGeom>
        </p:spPr>
      </p:pic>
    </p:spTree>
    <p:extLst>
      <p:ext uri="{BB962C8B-B14F-4D97-AF65-F5344CB8AC3E}">
        <p14:creationId xmlns:p14="http://schemas.microsoft.com/office/powerpoint/2010/main" val="2913621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21539EF-6B3E-4687-A9EB-DAD1C722605B}"/>
                                            </p:graphicEl>
                                          </p:spTgt>
                                        </p:tgtEl>
                                        <p:attrNameLst>
                                          <p:attrName>style.visibility</p:attrName>
                                        </p:attrNameLst>
                                      </p:cBhvr>
                                      <p:to>
                                        <p:strVal val="visible"/>
                                      </p:to>
                                    </p:set>
                                    <p:animEffect transition="in" filter="fade">
                                      <p:cBhvr>
                                        <p:cTn id="7" dur="500"/>
                                        <p:tgtEl>
                                          <p:spTgt spid="5">
                                            <p:graphicEl>
                                              <a:dgm id="{721539EF-6B3E-4687-A9EB-DAD1C722605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AD1679F1-454A-4A05-80F4-C6247A65C12C}"/>
                                            </p:graphicEl>
                                          </p:spTgt>
                                        </p:tgtEl>
                                        <p:attrNameLst>
                                          <p:attrName>style.visibility</p:attrName>
                                        </p:attrNameLst>
                                      </p:cBhvr>
                                      <p:to>
                                        <p:strVal val="visible"/>
                                      </p:to>
                                    </p:set>
                                    <p:animEffect transition="in" filter="fade">
                                      <p:cBhvr>
                                        <p:cTn id="10" dur="500"/>
                                        <p:tgtEl>
                                          <p:spTgt spid="5">
                                            <p:graphicEl>
                                              <a:dgm id="{AD1679F1-454A-4A05-80F4-C6247A65C12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D9FD916A-ABEE-4C8E-A521-7CCE88288D2B}"/>
                                            </p:graphicEl>
                                          </p:spTgt>
                                        </p:tgtEl>
                                        <p:attrNameLst>
                                          <p:attrName>style.visibility</p:attrName>
                                        </p:attrNameLst>
                                      </p:cBhvr>
                                      <p:to>
                                        <p:strVal val="visible"/>
                                      </p:to>
                                    </p:set>
                                    <p:animEffect transition="in" filter="fade">
                                      <p:cBhvr>
                                        <p:cTn id="13" dur="500"/>
                                        <p:tgtEl>
                                          <p:spTgt spid="5">
                                            <p:graphicEl>
                                              <a:dgm id="{D9FD916A-ABEE-4C8E-A521-7CCE88288D2B}"/>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E3B4DB5E-F761-4807-9AD3-224A5710AF0B}"/>
                                            </p:graphicEl>
                                          </p:spTgt>
                                        </p:tgtEl>
                                        <p:attrNameLst>
                                          <p:attrName>style.visibility</p:attrName>
                                        </p:attrNameLst>
                                      </p:cBhvr>
                                      <p:to>
                                        <p:strVal val="visible"/>
                                      </p:to>
                                    </p:set>
                                    <p:animEffect transition="in" filter="fade">
                                      <p:cBhvr>
                                        <p:cTn id="16" dur="500"/>
                                        <p:tgtEl>
                                          <p:spTgt spid="5">
                                            <p:graphicEl>
                                              <a:dgm id="{E3B4DB5E-F761-4807-9AD3-224A5710AF0B}"/>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4990C682-12D7-4062-839F-88F3B3709175}"/>
                                            </p:graphicEl>
                                          </p:spTgt>
                                        </p:tgtEl>
                                        <p:attrNameLst>
                                          <p:attrName>style.visibility</p:attrName>
                                        </p:attrNameLst>
                                      </p:cBhvr>
                                      <p:to>
                                        <p:strVal val="visible"/>
                                      </p:to>
                                    </p:set>
                                    <p:animEffect transition="in" filter="fade">
                                      <p:cBhvr>
                                        <p:cTn id="19" dur="500"/>
                                        <p:tgtEl>
                                          <p:spTgt spid="5">
                                            <p:graphicEl>
                                              <a:dgm id="{4990C682-12D7-4062-839F-88F3B3709175}"/>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DC9E4A6D-853F-4A63-8028-68ED7A14D0B9}"/>
                                            </p:graphicEl>
                                          </p:spTgt>
                                        </p:tgtEl>
                                        <p:attrNameLst>
                                          <p:attrName>style.visibility</p:attrName>
                                        </p:attrNameLst>
                                      </p:cBhvr>
                                      <p:to>
                                        <p:strVal val="visible"/>
                                      </p:to>
                                    </p:set>
                                    <p:animEffect transition="in" filter="fade">
                                      <p:cBhvr>
                                        <p:cTn id="22" dur="500"/>
                                        <p:tgtEl>
                                          <p:spTgt spid="5">
                                            <p:graphicEl>
                                              <a:dgm id="{DC9E4A6D-853F-4A63-8028-68ED7A14D0B9}"/>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graphicEl>
                                              <a:dgm id="{F88BF7AC-B8C7-442B-82E1-7CFE903E54CC}"/>
                                            </p:graphicEl>
                                          </p:spTgt>
                                        </p:tgtEl>
                                        <p:attrNameLst>
                                          <p:attrName>style.visibility</p:attrName>
                                        </p:attrNameLst>
                                      </p:cBhvr>
                                      <p:to>
                                        <p:strVal val="visible"/>
                                      </p:to>
                                    </p:set>
                                    <p:animEffect transition="in" filter="fade">
                                      <p:cBhvr>
                                        <p:cTn id="25" dur="500"/>
                                        <p:tgtEl>
                                          <p:spTgt spid="5">
                                            <p:graphicEl>
                                              <a:dgm id="{F88BF7AC-B8C7-442B-82E1-7CFE903E54CC}"/>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6C06BB4A-B020-4105-8D1D-4DA09A4CC49A}"/>
                                            </p:graphicEl>
                                          </p:spTgt>
                                        </p:tgtEl>
                                        <p:attrNameLst>
                                          <p:attrName>style.visibility</p:attrName>
                                        </p:attrNameLst>
                                      </p:cBhvr>
                                      <p:to>
                                        <p:strVal val="visible"/>
                                      </p:to>
                                    </p:set>
                                    <p:animEffect transition="in" filter="fade">
                                      <p:cBhvr>
                                        <p:cTn id="28" dur="500"/>
                                        <p:tgtEl>
                                          <p:spTgt spid="5">
                                            <p:graphicEl>
                                              <a:dgm id="{6C06BB4A-B020-4105-8D1D-4DA09A4CC49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04AAF6AC-AEB4-4C39-834C-C6766D4036A4}"/>
                                            </p:graphicEl>
                                          </p:spTgt>
                                        </p:tgtEl>
                                        <p:attrNameLst>
                                          <p:attrName>style.visibility</p:attrName>
                                        </p:attrNameLst>
                                      </p:cBhvr>
                                      <p:to>
                                        <p:strVal val="visible"/>
                                      </p:to>
                                    </p:set>
                                    <p:animEffect transition="in" filter="fade">
                                      <p:cBhvr>
                                        <p:cTn id="31" dur="500"/>
                                        <p:tgtEl>
                                          <p:spTgt spid="5">
                                            <p:graphicEl>
                                              <a:dgm id="{04AAF6AC-AEB4-4C39-834C-C6766D4036A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36A68AA5-9800-44D3-BAA8-0E09C48D4808}"/>
                                            </p:graphicEl>
                                          </p:spTgt>
                                        </p:tgtEl>
                                        <p:attrNameLst>
                                          <p:attrName>style.visibility</p:attrName>
                                        </p:attrNameLst>
                                      </p:cBhvr>
                                      <p:to>
                                        <p:strVal val="visible"/>
                                      </p:to>
                                    </p:set>
                                    <p:animEffect transition="in" filter="fade">
                                      <p:cBhvr>
                                        <p:cTn id="34" dur="500"/>
                                        <p:tgtEl>
                                          <p:spTgt spid="5">
                                            <p:graphicEl>
                                              <a:dgm id="{36A68AA5-9800-44D3-BAA8-0E09C48D4808}"/>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1D8F569E-92F2-4AD4-9917-E682103E3832}"/>
                                            </p:graphicEl>
                                          </p:spTgt>
                                        </p:tgtEl>
                                        <p:attrNameLst>
                                          <p:attrName>style.visibility</p:attrName>
                                        </p:attrNameLst>
                                      </p:cBhvr>
                                      <p:to>
                                        <p:strVal val="visible"/>
                                      </p:to>
                                    </p:set>
                                    <p:animEffect transition="in" filter="fade">
                                      <p:cBhvr>
                                        <p:cTn id="37" dur="500"/>
                                        <p:tgtEl>
                                          <p:spTgt spid="5">
                                            <p:graphicEl>
                                              <a:dgm id="{1D8F569E-92F2-4AD4-9917-E682103E3832}"/>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A69793C4-2991-4E1E-920E-76F8169BC39F}"/>
                                            </p:graphicEl>
                                          </p:spTgt>
                                        </p:tgtEl>
                                        <p:attrNameLst>
                                          <p:attrName>style.visibility</p:attrName>
                                        </p:attrNameLst>
                                      </p:cBhvr>
                                      <p:to>
                                        <p:strVal val="visible"/>
                                      </p:to>
                                    </p:set>
                                    <p:animEffect transition="in" filter="fade">
                                      <p:cBhvr>
                                        <p:cTn id="40" dur="500"/>
                                        <p:tgtEl>
                                          <p:spTgt spid="5">
                                            <p:graphicEl>
                                              <a:dgm id="{A69793C4-2991-4E1E-920E-76F8169BC39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2D4786-E7D1-CE99-D1A6-5463FF33B329}"/>
              </a:ext>
            </a:extLst>
          </p:cNvPr>
          <p:cNvSpPr>
            <a:spLocks noGrp="1"/>
          </p:cNvSpPr>
          <p:nvPr>
            <p:ph type="title"/>
          </p:nvPr>
        </p:nvSpPr>
        <p:spPr>
          <a:xfrm>
            <a:off x="838200" y="1195697"/>
            <a:ext cx="3200400" cy="4238118"/>
          </a:xfrm>
        </p:spPr>
        <p:txBody>
          <a:bodyPr>
            <a:normAutofit/>
          </a:bodyPr>
          <a:lstStyle/>
          <a:p>
            <a:r>
              <a:rPr lang="en-US">
                <a:solidFill>
                  <a:schemeClr val="bg1"/>
                </a:solidFill>
              </a:rPr>
              <a:t>In Depth Information of SFCU’s WFH Setting</a:t>
            </a:r>
            <a:endParaRPr lang="en-CA">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aphicFrame>
        <p:nvGraphicFramePr>
          <p:cNvPr id="5" name="Content Placeholder 2">
            <a:extLst>
              <a:ext uri="{FF2B5EF4-FFF2-40B4-BE49-F238E27FC236}">
                <a16:creationId xmlns:a16="http://schemas.microsoft.com/office/drawing/2014/main" id="{6B26949D-C705-D222-EA36-3B3577695B8C}"/>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and white logo&#10;&#10;Description automatically generated">
            <a:extLst>
              <a:ext uri="{FF2B5EF4-FFF2-40B4-BE49-F238E27FC236}">
                <a16:creationId xmlns:a16="http://schemas.microsoft.com/office/drawing/2014/main" id="{E8594A0E-5B29-B659-B983-141AF3E27D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021" y="5674656"/>
            <a:ext cx="1801231" cy="1122167"/>
          </a:xfrm>
          <a:prstGeom prst="rect">
            <a:avLst/>
          </a:prstGeom>
        </p:spPr>
      </p:pic>
    </p:spTree>
    <p:extLst>
      <p:ext uri="{BB962C8B-B14F-4D97-AF65-F5344CB8AC3E}">
        <p14:creationId xmlns:p14="http://schemas.microsoft.com/office/powerpoint/2010/main" val="12115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267C45C-C967-8570-FBAB-19917CAE63E7}"/>
              </a:ext>
            </a:extLst>
          </p:cNvPr>
          <p:cNvSpPr/>
          <p:nvPr/>
        </p:nvSpPr>
        <p:spPr>
          <a:xfrm>
            <a:off x="522733" y="1971569"/>
            <a:ext cx="3017520" cy="4355473"/>
          </a:xfrm>
          <a:prstGeom prst="roundRect">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4">
            <a:extLst>
              <a:ext uri="{FF2B5EF4-FFF2-40B4-BE49-F238E27FC236}">
                <a16:creationId xmlns:a16="http://schemas.microsoft.com/office/drawing/2014/main" id="{5454783B-AC76-2283-D03C-9C1CB8980278}"/>
              </a:ext>
            </a:extLst>
          </p:cNvPr>
          <p:cNvSpPr>
            <a:spLocks noGrp="1"/>
          </p:cNvSpPr>
          <p:nvPr>
            <p:ph type="title"/>
          </p:nvPr>
        </p:nvSpPr>
        <p:spPr/>
        <p:txBody>
          <a:bodyPr/>
          <a:lstStyle/>
          <a:p>
            <a:r>
              <a:rPr lang="en-CA" i="0">
                <a:solidFill>
                  <a:schemeClr val="bg1"/>
                </a:solidFill>
                <a:effectLst/>
                <a:latin typeface="Söhne"/>
              </a:rPr>
              <a:t>Three SIEM Solutions</a:t>
            </a:r>
            <a:endParaRPr lang="en-CA">
              <a:solidFill>
                <a:schemeClr val="bg1"/>
              </a:solidFill>
            </a:endParaRPr>
          </a:p>
        </p:txBody>
      </p:sp>
      <p:sp>
        <p:nvSpPr>
          <p:cNvPr id="7" name="TextBox 6">
            <a:extLst>
              <a:ext uri="{FF2B5EF4-FFF2-40B4-BE49-F238E27FC236}">
                <a16:creationId xmlns:a16="http://schemas.microsoft.com/office/drawing/2014/main" id="{7C2359AE-A82B-E1D7-9504-096E8FC80011}"/>
              </a:ext>
            </a:extLst>
          </p:cNvPr>
          <p:cNvSpPr txBox="1"/>
          <p:nvPr/>
        </p:nvSpPr>
        <p:spPr>
          <a:xfrm>
            <a:off x="838201" y="3209544"/>
            <a:ext cx="2386584" cy="2031325"/>
          </a:xfrm>
          <a:prstGeom prst="rect">
            <a:avLst/>
          </a:prstGeom>
          <a:noFill/>
        </p:spPr>
        <p:txBody>
          <a:bodyPr wrap="square" rtlCol="0">
            <a:spAutoFit/>
          </a:bodyPr>
          <a:lstStyle/>
          <a:p>
            <a:pPr algn="ctr"/>
            <a:r>
              <a:rPr lang="en-CA" b="1" i="0">
                <a:solidFill>
                  <a:schemeClr val="bg1"/>
                </a:solidFill>
                <a:effectLst/>
                <a:latin typeface="Söhne"/>
              </a:rPr>
              <a:t>Splunk Enterprise</a:t>
            </a:r>
            <a:r>
              <a:rPr lang="en-CA">
                <a:solidFill>
                  <a:schemeClr val="bg1"/>
                </a:solidFill>
              </a:rPr>
              <a:t> </a:t>
            </a:r>
          </a:p>
          <a:p>
            <a:pPr algn="ctr"/>
            <a:endParaRPr lang="en-CA">
              <a:solidFill>
                <a:schemeClr val="bg1"/>
              </a:solidFill>
            </a:endParaRPr>
          </a:p>
          <a:p>
            <a:pPr algn="ctr">
              <a:buFont typeface="Arial" panose="020B0604020202020204" pitchFamily="34" charset="0"/>
              <a:buChar char="•"/>
            </a:pPr>
            <a:r>
              <a:rPr lang="en-CA" b="1" i="0">
                <a:solidFill>
                  <a:schemeClr val="bg1"/>
                </a:solidFill>
                <a:effectLst/>
                <a:latin typeface="Söhne"/>
              </a:rPr>
              <a:t>Flexible Architecture</a:t>
            </a:r>
          </a:p>
          <a:p>
            <a:pPr algn="ctr">
              <a:buFont typeface="Arial" panose="020B0604020202020204" pitchFamily="34" charset="0"/>
              <a:buChar char="•"/>
            </a:pPr>
            <a:r>
              <a:rPr lang="en-CA" b="1" i="0">
                <a:solidFill>
                  <a:schemeClr val="bg1"/>
                </a:solidFill>
                <a:effectLst/>
                <a:latin typeface="Söhne"/>
              </a:rPr>
              <a:t>Rich App Ecosystem</a:t>
            </a:r>
            <a:endParaRPr lang="en-CA" b="1">
              <a:solidFill>
                <a:schemeClr val="bg1"/>
              </a:solidFill>
              <a:latin typeface="Söhne"/>
            </a:endParaRPr>
          </a:p>
          <a:p>
            <a:pPr algn="ctr">
              <a:buFont typeface="Arial" panose="020B0604020202020204" pitchFamily="34" charset="0"/>
              <a:buChar char="•"/>
            </a:pPr>
            <a:r>
              <a:rPr lang="en-CA" b="1" i="0">
                <a:solidFill>
                  <a:schemeClr val="bg1"/>
                </a:solidFill>
                <a:effectLst/>
                <a:latin typeface="Söhne"/>
              </a:rPr>
              <a:t>User-Friendly Interface</a:t>
            </a:r>
          </a:p>
          <a:p>
            <a:pPr algn="ctr">
              <a:buFont typeface="Arial" panose="020B0604020202020204" pitchFamily="34" charset="0"/>
              <a:buChar char="•"/>
            </a:pPr>
            <a:r>
              <a:rPr lang="en-CA" b="1" i="0">
                <a:solidFill>
                  <a:schemeClr val="bg1"/>
                </a:solidFill>
                <a:effectLst/>
                <a:latin typeface="Söhne"/>
              </a:rPr>
              <a:t>Adaptive Scaling</a:t>
            </a:r>
            <a:endParaRPr lang="en-CA">
              <a:solidFill>
                <a:schemeClr val="bg1"/>
              </a:solidFill>
            </a:endParaRPr>
          </a:p>
        </p:txBody>
      </p:sp>
      <p:sp>
        <p:nvSpPr>
          <p:cNvPr id="8" name="TextBox 7">
            <a:extLst>
              <a:ext uri="{FF2B5EF4-FFF2-40B4-BE49-F238E27FC236}">
                <a16:creationId xmlns:a16="http://schemas.microsoft.com/office/drawing/2014/main" id="{133E640E-6383-27CB-AF4D-3C4964B20D0F}"/>
              </a:ext>
            </a:extLst>
          </p:cNvPr>
          <p:cNvSpPr txBox="1"/>
          <p:nvPr/>
        </p:nvSpPr>
        <p:spPr>
          <a:xfrm>
            <a:off x="4902708" y="3209544"/>
            <a:ext cx="2386584" cy="2585323"/>
          </a:xfrm>
          <a:prstGeom prst="rect">
            <a:avLst/>
          </a:prstGeom>
          <a:noFill/>
        </p:spPr>
        <p:txBody>
          <a:bodyPr wrap="square" rtlCol="0">
            <a:spAutoFit/>
          </a:bodyPr>
          <a:lstStyle/>
          <a:p>
            <a:pPr algn="ctr"/>
            <a:r>
              <a:rPr lang="en-US" b="1" i="0">
                <a:effectLst/>
                <a:latin typeface="Söhne"/>
              </a:rPr>
              <a:t>IBM </a:t>
            </a:r>
            <a:r>
              <a:rPr lang="en-US" b="1" i="0" err="1">
                <a:effectLst/>
                <a:latin typeface="Söhne"/>
              </a:rPr>
              <a:t>Qradar</a:t>
            </a:r>
            <a:endParaRPr lang="en-US" b="1" i="0">
              <a:effectLst/>
              <a:latin typeface="Söhne"/>
            </a:endParaRPr>
          </a:p>
          <a:p>
            <a:pPr algn="ctr"/>
            <a:endParaRPr lang="en-US" b="0" i="0">
              <a:effectLst/>
              <a:latin typeface="Söhne"/>
            </a:endParaRPr>
          </a:p>
          <a:p>
            <a:pPr algn="ctr">
              <a:buFont typeface="Arial" panose="020B0604020202020204" pitchFamily="34" charset="0"/>
              <a:buChar char="•"/>
            </a:pPr>
            <a:r>
              <a:rPr lang="en-US" b="0" i="0">
                <a:effectLst/>
                <a:latin typeface="Söhne"/>
              </a:rPr>
              <a:t>Scalable log collection</a:t>
            </a:r>
          </a:p>
          <a:p>
            <a:pPr algn="ctr">
              <a:buFont typeface="Arial" panose="020B0604020202020204" pitchFamily="34" charset="0"/>
              <a:buChar char="•"/>
            </a:pPr>
            <a:r>
              <a:rPr lang="en-US" b="0" i="0">
                <a:effectLst/>
                <a:latin typeface="Söhne"/>
              </a:rPr>
              <a:t>Advanced correlation</a:t>
            </a:r>
          </a:p>
          <a:p>
            <a:pPr algn="ctr">
              <a:buFont typeface="Arial" panose="020B0604020202020204" pitchFamily="34" charset="0"/>
              <a:buChar char="•"/>
            </a:pPr>
            <a:r>
              <a:rPr lang="en-US" b="0" i="0">
                <a:effectLst/>
                <a:latin typeface="Söhne"/>
              </a:rPr>
              <a:t>Anomaly detection</a:t>
            </a:r>
          </a:p>
          <a:p>
            <a:pPr algn="ctr">
              <a:buFont typeface="Arial" panose="020B0604020202020204" pitchFamily="34" charset="0"/>
              <a:buChar char="•"/>
            </a:pPr>
            <a:r>
              <a:rPr lang="en-US" b="0" i="0">
                <a:effectLst/>
                <a:latin typeface="Söhne"/>
              </a:rPr>
              <a:t>Automated incident response</a:t>
            </a:r>
          </a:p>
          <a:p>
            <a:pPr algn="ctr">
              <a:buFont typeface="Arial" panose="020B0604020202020204" pitchFamily="34" charset="0"/>
              <a:buChar char="•"/>
            </a:pPr>
            <a:r>
              <a:rPr lang="en-US" b="0" i="0">
                <a:effectLst/>
                <a:latin typeface="Söhne"/>
              </a:rPr>
              <a:t>Compliance dashboards</a:t>
            </a:r>
          </a:p>
        </p:txBody>
      </p:sp>
      <p:sp>
        <p:nvSpPr>
          <p:cNvPr id="9" name="TextBox 8">
            <a:extLst>
              <a:ext uri="{FF2B5EF4-FFF2-40B4-BE49-F238E27FC236}">
                <a16:creationId xmlns:a16="http://schemas.microsoft.com/office/drawing/2014/main" id="{3A8E1CC9-1E0A-19BF-AB0A-0FD126B92D0F}"/>
              </a:ext>
            </a:extLst>
          </p:cNvPr>
          <p:cNvSpPr txBox="1"/>
          <p:nvPr/>
        </p:nvSpPr>
        <p:spPr>
          <a:xfrm>
            <a:off x="8651749" y="3214070"/>
            <a:ext cx="2386584" cy="2308324"/>
          </a:xfrm>
          <a:prstGeom prst="rect">
            <a:avLst/>
          </a:prstGeom>
          <a:noFill/>
        </p:spPr>
        <p:txBody>
          <a:bodyPr wrap="square" rtlCol="0">
            <a:spAutoFit/>
          </a:bodyPr>
          <a:lstStyle/>
          <a:p>
            <a:pPr algn="ctr"/>
            <a:r>
              <a:rPr lang="en-CA" b="1" i="0">
                <a:effectLst/>
                <a:latin typeface="Söhne"/>
              </a:rPr>
              <a:t>LogRhythm</a:t>
            </a:r>
          </a:p>
          <a:p>
            <a:pPr algn="ctr"/>
            <a:endParaRPr lang="en-CA" b="0" i="0">
              <a:effectLst/>
              <a:latin typeface="Söhne"/>
            </a:endParaRPr>
          </a:p>
          <a:p>
            <a:pPr algn="ctr">
              <a:buFont typeface="Arial" panose="020B0604020202020204" pitchFamily="34" charset="0"/>
              <a:buChar char="•"/>
            </a:pPr>
            <a:r>
              <a:rPr lang="en-CA" b="0" i="0">
                <a:effectLst/>
                <a:latin typeface="Söhne"/>
              </a:rPr>
              <a:t>Diverse log collection</a:t>
            </a:r>
          </a:p>
          <a:p>
            <a:pPr algn="ctr">
              <a:buFont typeface="Arial" panose="020B0604020202020204" pitchFamily="34" charset="0"/>
              <a:buChar char="•"/>
            </a:pPr>
            <a:r>
              <a:rPr lang="en-CA" b="0" i="0">
                <a:effectLst/>
                <a:latin typeface="Söhne"/>
              </a:rPr>
              <a:t>Real-time correlation</a:t>
            </a:r>
          </a:p>
          <a:p>
            <a:pPr algn="ctr">
              <a:buFont typeface="Arial" panose="020B0604020202020204" pitchFamily="34" charset="0"/>
              <a:buChar char="•"/>
            </a:pPr>
            <a:r>
              <a:rPr lang="en-CA" b="0" i="0">
                <a:effectLst/>
                <a:latin typeface="Söhne"/>
              </a:rPr>
              <a:t>Behavioral analytics</a:t>
            </a:r>
          </a:p>
          <a:p>
            <a:pPr algn="ctr">
              <a:buFont typeface="Arial" panose="020B0604020202020204" pitchFamily="34" charset="0"/>
              <a:buChar char="•"/>
            </a:pPr>
            <a:r>
              <a:rPr lang="en-CA" b="0" i="0">
                <a:effectLst/>
                <a:latin typeface="Söhne"/>
              </a:rPr>
              <a:t>SOAR capabilities</a:t>
            </a:r>
          </a:p>
          <a:p>
            <a:pPr algn="ctr">
              <a:buFont typeface="Arial" panose="020B0604020202020204" pitchFamily="34" charset="0"/>
              <a:buChar char="•"/>
            </a:pPr>
            <a:r>
              <a:rPr lang="en-CA" b="0" i="0">
                <a:effectLst/>
                <a:latin typeface="Söhne"/>
              </a:rPr>
              <a:t>Compliance automation</a:t>
            </a:r>
          </a:p>
        </p:txBody>
      </p:sp>
      <p:sp>
        <p:nvSpPr>
          <p:cNvPr id="10" name="TextBox 9">
            <a:extLst>
              <a:ext uri="{FF2B5EF4-FFF2-40B4-BE49-F238E27FC236}">
                <a16:creationId xmlns:a16="http://schemas.microsoft.com/office/drawing/2014/main" id="{BE928855-04A1-CB99-A391-E3FA49DEA9A7}"/>
              </a:ext>
            </a:extLst>
          </p:cNvPr>
          <p:cNvSpPr txBox="1"/>
          <p:nvPr/>
        </p:nvSpPr>
        <p:spPr>
          <a:xfrm>
            <a:off x="838200" y="2109489"/>
            <a:ext cx="786384" cy="769441"/>
          </a:xfrm>
          <a:prstGeom prst="rect">
            <a:avLst/>
          </a:prstGeom>
          <a:noFill/>
        </p:spPr>
        <p:txBody>
          <a:bodyPr wrap="square" rtlCol="0">
            <a:spAutoFit/>
          </a:bodyPr>
          <a:lstStyle/>
          <a:p>
            <a:r>
              <a:rPr lang="en-CA" sz="4400">
                <a:solidFill>
                  <a:schemeClr val="bg1"/>
                </a:solidFill>
              </a:rPr>
              <a:t>01</a:t>
            </a:r>
          </a:p>
        </p:txBody>
      </p:sp>
      <p:sp>
        <p:nvSpPr>
          <p:cNvPr id="11" name="TextBox 10">
            <a:extLst>
              <a:ext uri="{FF2B5EF4-FFF2-40B4-BE49-F238E27FC236}">
                <a16:creationId xmlns:a16="http://schemas.microsoft.com/office/drawing/2014/main" id="{1158E877-95BB-ED5D-31F7-3330309EE475}"/>
              </a:ext>
            </a:extLst>
          </p:cNvPr>
          <p:cNvSpPr txBox="1"/>
          <p:nvPr/>
        </p:nvSpPr>
        <p:spPr>
          <a:xfrm>
            <a:off x="4902708" y="2166420"/>
            <a:ext cx="786384" cy="769441"/>
          </a:xfrm>
          <a:prstGeom prst="rect">
            <a:avLst/>
          </a:prstGeom>
          <a:noFill/>
        </p:spPr>
        <p:txBody>
          <a:bodyPr wrap="square" rtlCol="0">
            <a:spAutoFit/>
          </a:bodyPr>
          <a:lstStyle/>
          <a:p>
            <a:r>
              <a:rPr lang="en-CA" sz="4400"/>
              <a:t>02</a:t>
            </a:r>
          </a:p>
        </p:txBody>
      </p:sp>
      <p:sp>
        <p:nvSpPr>
          <p:cNvPr id="12" name="TextBox 11">
            <a:extLst>
              <a:ext uri="{FF2B5EF4-FFF2-40B4-BE49-F238E27FC236}">
                <a16:creationId xmlns:a16="http://schemas.microsoft.com/office/drawing/2014/main" id="{7FD44B52-7D8F-3FFF-643C-DF2E961B46D4}"/>
              </a:ext>
            </a:extLst>
          </p:cNvPr>
          <p:cNvSpPr txBox="1"/>
          <p:nvPr/>
        </p:nvSpPr>
        <p:spPr>
          <a:xfrm>
            <a:off x="8651749" y="2109490"/>
            <a:ext cx="786384" cy="769441"/>
          </a:xfrm>
          <a:prstGeom prst="rect">
            <a:avLst/>
          </a:prstGeom>
          <a:noFill/>
        </p:spPr>
        <p:txBody>
          <a:bodyPr wrap="square" rtlCol="0">
            <a:spAutoFit/>
          </a:bodyPr>
          <a:lstStyle/>
          <a:p>
            <a:r>
              <a:rPr lang="en-CA" sz="4400"/>
              <a:t>03</a:t>
            </a:r>
          </a:p>
        </p:txBody>
      </p:sp>
      <p:pic>
        <p:nvPicPr>
          <p:cNvPr id="2" name="Picture 1" descr="A black and white logo">
            <a:extLst>
              <a:ext uri="{FF2B5EF4-FFF2-40B4-BE49-F238E27FC236}">
                <a16:creationId xmlns:a16="http://schemas.microsoft.com/office/drawing/2014/main" id="{159935D7-F349-2722-C549-9A5FF05343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6890" y="84244"/>
            <a:ext cx="1843519" cy="1148512"/>
          </a:xfrm>
          <a:prstGeom prst="rect">
            <a:avLst/>
          </a:prstGeom>
        </p:spPr>
      </p:pic>
    </p:spTree>
    <p:extLst>
      <p:ext uri="{BB962C8B-B14F-4D97-AF65-F5344CB8AC3E}">
        <p14:creationId xmlns:p14="http://schemas.microsoft.com/office/powerpoint/2010/main" val="1089533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39A1A2-956A-4539-A841-87FACBF40678}"/>
              </a:ext>
            </a:extLst>
          </p:cNvPr>
          <p:cNvSpPr/>
          <p:nvPr/>
        </p:nvSpPr>
        <p:spPr>
          <a:xfrm>
            <a:off x="4587241" y="1971568"/>
            <a:ext cx="3017520" cy="4355473"/>
          </a:xfrm>
          <a:prstGeom prst="roundRect">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4">
            <a:extLst>
              <a:ext uri="{FF2B5EF4-FFF2-40B4-BE49-F238E27FC236}">
                <a16:creationId xmlns:a16="http://schemas.microsoft.com/office/drawing/2014/main" id="{5454783B-AC76-2283-D03C-9C1CB8980278}"/>
              </a:ext>
            </a:extLst>
          </p:cNvPr>
          <p:cNvSpPr>
            <a:spLocks noGrp="1"/>
          </p:cNvSpPr>
          <p:nvPr>
            <p:ph type="title"/>
          </p:nvPr>
        </p:nvSpPr>
        <p:spPr/>
        <p:txBody>
          <a:bodyPr/>
          <a:lstStyle/>
          <a:p>
            <a:r>
              <a:rPr lang="en-CA" i="0">
                <a:solidFill>
                  <a:schemeClr val="bg1"/>
                </a:solidFill>
                <a:effectLst/>
                <a:latin typeface="Söhne"/>
              </a:rPr>
              <a:t>Three SIEM Solutions</a:t>
            </a:r>
            <a:endParaRPr lang="en-CA">
              <a:solidFill>
                <a:schemeClr val="bg1"/>
              </a:solidFill>
            </a:endParaRPr>
          </a:p>
        </p:txBody>
      </p:sp>
      <p:sp>
        <p:nvSpPr>
          <p:cNvPr id="7" name="TextBox 6">
            <a:extLst>
              <a:ext uri="{FF2B5EF4-FFF2-40B4-BE49-F238E27FC236}">
                <a16:creationId xmlns:a16="http://schemas.microsoft.com/office/drawing/2014/main" id="{7C2359AE-A82B-E1D7-9504-096E8FC80011}"/>
              </a:ext>
            </a:extLst>
          </p:cNvPr>
          <p:cNvSpPr txBox="1"/>
          <p:nvPr/>
        </p:nvSpPr>
        <p:spPr>
          <a:xfrm>
            <a:off x="838201" y="3209544"/>
            <a:ext cx="2386584" cy="2031325"/>
          </a:xfrm>
          <a:prstGeom prst="rect">
            <a:avLst/>
          </a:prstGeom>
          <a:noFill/>
        </p:spPr>
        <p:txBody>
          <a:bodyPr wrap="square" rtlCol="0">
            <a:spAutoFit/>
          </a:bodyPr>
          <a:lstStyle/>
          <a:p>
            <a:pPr algn="ctr"/>
            <a:r>
              <a:rPr lang="en-CA" b="1" i="0">
                <a:solidFill>
                  <a:schemeClr val="bg1"/>
                </a:solidFill>
                <a:effectLst/>
                <a:latin typeface="Söhne"/>
              </a:rPr>
              <a:t>Splunk Enterprise</a:t>
            </a:r>
            <a:r>
              <a:rPr lang="en-CA">
                <a:solidFill>
                  <a:schemeClr val="bg1"/>
                </a:solidFill>
              </a:rPr>
              <a:t> </a:t>
            </a:r>
          </a:p>
          <a:p>
            <a:pPr algn="ctr"/>
            <a:endParaRPr lang="en-CA">
              <a:solidFill>
                <a:schemeClr val="bg1"/>
              </a:solidFill>
            </a:endParaRPr>
          </a:p>
          <a:p>
            <a:pPr algn="ctr">
              <a:buFont typeface="Arial" panose="020B0604020202020204" pitchFamily="34" charset="0"/>
              <a:buChar char="•"/>
            </a:pPr>
            <a:r>
              <a:rPr lang="en-CA" b="1" i="0">
                <a:solidFill>
                  <a:schemeClr val="bg1"/>
                </a:solidFill>
                <a:effectLst/>
                <a:latin typeface="Söhne"/>
              </a:rPr>
              <a:t>Flexible Architecture</a:t>
            </a:r>
          </a:p>
          <a:p>
            <a:pPr algn="ctr">
              <a:buFont typeface="Arial" panose="020B0604020202020204" pitchFamily="34" charset="0"/>
              <a:buChar char="•"/>
            </a:pPr>
            <a:r>
              <a:rPr lang="en-CA" b="1" i="0">
                <a:solidFill>
                  <a:schemeClr val="bg1"/>
                </a:solidFill>
                <a:effectLst/>
                <a:latin typeface="Söhne"/>
              </a:rPr>
              <a:t>Rich App Ecosystem</a:t>
            </a:r>
            <a:endParaRPr lang="en-CA" b="1">
              <a:solidFill>
                <a:schemeClr val="bg1"/>
              </a:solidFill>
              <a:latin typeface="Söhne"/>
            </a:endParaRPr>
          </a:p>
          <a:p>
            <a:pPr algn="ctr">
              <a:buFont typeface="Arial" panose="020B0604020202020204" pitchFamily="34" charset="0"/>
              <a:buChar char="•"/>
            </a:pPr>
            <a:r>
              <a:rPr lang="en-CA" b="1" i="0">
                <a:solidFill>
                  <a:schemeClr val="bg1"/>
                </a:solidFill>
                <a:effectLst/>
                <a:latin typeface="Söhne"/>
              </a:rPr>
              <a:t>User-Friendly Interface</a:t>
            </a:r>
          </a:p>
          <a:p>
            <a:pPr algn="ctr">
              <a:buFont typeface="Arial" panose="020B0604020202020204" pitchFamily="34" charset="0"/>
              <a:buChar char="•"/>
            </a:pPr>
            <a:r>
              <a:rPr lang="en-CA" b="1" i="0">
                <a:solidFill>
                  <a:schemeClr val="bg1"/>
                </a:solidFill>
                <a:effectLst/>
                <a:latin typeface="Söhne"/>
              </a:rPr>
              <a:t>Adaptive Scaling</a:t>
            </a:r>
            <a:endParaRPr lang="en-CA">
              <a:solidFill>
                <a:schemeClr val="bg1"/>
              </a:solidFill>
            </a:endParaRPr>
          </a:p>
        </p:txBody>
      </p:sp>
      <p:sp>
        <p:nvSpPr>
          <p:cNvPr id="8" name="TextBox 7">
            <a:extLst>
              <a:ext uri="{FF2B5EF4-FFF2-40B4-BE49-F238E27FC236}">
                <a16:creationId xmlns:a16="http://schemas.microsoft.com/office/drawing/2014/main" id="{133E640E-6383-27CB-AF4D-3C4964B20D0F}"/>
              </a:ext>
            </a:extLst>
          </p:cNvPr>
          <p:cNvSpPr txBox="1"/>
          <p:nvPr/>
        </p:nvSpPr>
        <p:spPr>
          <a:xfrm>
            <a:off x="4902708" y="3209544"/>
            <a:ext cx="2386584" cy="2308324"/>
          </a:xfrm>
          <a:prstGeom prst="rect">
            <a:avLst/>
          </a:prstGeom>
          <a:noFill/>
        </p:spPr>
        <p:txBody>
          <a:bodyPr wrap="square" rtlCol="0">
            <a:spAutoFit/>
          </a:bodyPr>
          <a:lstStyle/>
          <a:p>
            <a:pPr algn="ctr"/>
            <a:r>
              <a:rPr lang="en-US" b="1" i="0">
                <a:solidFill>
                  <a:schemeClr val="bg1"/>
                </a:solidFill>
                <a:effectLst/>
                <a:latin typeface="Söhne"/>
              </a:rPr>
              <a:t>IBM </a:t>
            </a:r>
            <a:r>
              <a:rPr lang="en-US" b="1" i="0" err="1">
                <a:solidFill>
                  <a:schemeClr val="bg1"/>
                </a:solidFill>
                <a:effectLst/>
                <a:latin typeface="Söhne"/>
              </a:rPr>
              <a:t>Qradar</a:t>
            </a:r>
            <a:endParaRPr lang="en-US" b="1" i="0">
              <a:solidFill>
                <a:schemeClr val="bg1"/>
              </a:solidFill>
              <a:effectLst/>
              <a:latin typeface="Söhne"/>
            </a:endParaRPr>
          </a:p>
          <a:p>
            <a:pPr algn="ctr"/>
            <a:endParaRPr lang="en-US" i="0">
              <a:solidFill>
                <a:schemeClr val="bg1"/>
              </a:solidFill>
              <a:effectLst/>
              <a:latin typeface="Söhne"/>
            </a:endParaRPr>
          </a:p>
          <a:p>
            <a:pPr algn="ctr">
              <a:buFont typeface="Arial" panose="020B0604020202020204" pitchFamily="34" charset="0"/>
              <a:buChar char="•"/>
            </a:pPr>
            <a:r>
              <a:rPr lang="en-US" i="0">
                <a:solidFill>
                  <a:schemeClr val="bg1"/>
                </a:solidFill>
                <a:effectLst/>
                <a:latin typeface="Söhne"/>
              </a:rPr>
              <a:t>Advanced Threat Intelligence</a:t>
            </a:r>
          </a:p>
          <a:p>
            <a:pPr algn="ctr">
              <a:buFont typeface="Arial" panose="020B0604020202020204" pitchFamily="34" charset="0"/>
              <a:buChar char="•"/>
            </a:pPr>
            <a:r>
              <a:rPr lang="en-CA" i="0" err="1">
                <a:solidFill>
                  <a:schemeClr val="bg1"/>
                </a:solidFill>
                <a:effectLst/>
                <a:latin typeface="Söhne"/>
              </a:rPr>
              <a:t>QRadar</a:t>
            </a:r>
            <a:r>
              <a:rPr lang="en-CA" i="0">
                <a:solidFill>
                  <a:schemeClr val="bg1"/>
                </a:solidFill>
                <a:effectLst/>
                <a:latin typeface="Söhne"/>
              </a:rPr>
              <a:t> Advisor</a:t>
            </a:r>
            <a:endParaRPr lang="en-US">
              <a:solidFill>
                <a:schemeClr val="bg1"/>
              </a:solidFill>
              <a:latin typeface="Söhne"/>
            </a:endParaRPr>
          </a:p>
          <a:p>
            <a:pPr algn="ctr">
              <a:buFont typeface="Arial" panose="020B0604020202020204" pitchFamily="34" charset="0"/>
              <a:buChar char="•"/>
            </a:pPr>
            <a:r>
              <a:rPr lang="en-CA" i="0">
                <a:solidFill>
                  <a:schemeClr val="bg1"/>
                </a:solidFill>
                <a:effectLst/>
                <a:latin typeface="Söhne"/>
              </a:rPr>
              <a:t>Pre-Built Use Cases:</a:t>
            </a:r>
            <a:endParaRPr lang="en-US" i="0">
              <a:solidFill>
                <a:schemeClr val="bg1"/>
              </a:solidFill>
              <a:effectLst/>
              <a:latin typeface="Söhne"/>
            </a:endParaRPr>
          </a:p>
          <a:p>
            <a:pPr algn="ctr">
              <a:buFont typeface="Arial" panose="020B0604020202020204" pitchFamily="34" charset="0"/>
              <a:buChar char="•"/>
            </a:pPr>
            <a:r>
              <a:rPr lang="en-CA" i="0">
                <a:solidFill>
                  <a:schemeClr val="bg1"/>
                </a:solidFill>
                <a:effectLst/>
                <a:latin typeface="Söhne"/>
              </a:rPr>
              <a:t>Integrated Risk Management</a:t>
            </a:r>
            <a:endParaRPr lang="en-US" i="0">
              <a:solidFill>
                <a:schemeClr val="bg1"/>
              </a:solidFill>
              <a:effectLst/>
              <a:latin typeface="Söhne"/>
            </a:endParaRPr>
          </a:p>
        </p:txBody>
      </p:sp>
      <p:sp>
        <p:nvSpPr>
          <p:cNvPr id="9" name="TextBox 8">
            <a:extLst>
              <a:ext uri="{FF2B5EF4-FFF2-40B4-BE49-F238E27FC236}">
                <a16:creationId xmlns:a16="http://schemas.microsoft.com/office/drawing/2014/main" id="{3A8E1CC9-1E0A-19BF-AB0A-0FD126B92D0F}"/>
              </a:ext>
            </a:extLst>
          </p:cNvPr>
          <p:cNvSpPr txBox="1"/>
          <p:nvPr/>
        </p:nvSpPr>
        <p:spPr>
          <a:xfrm>
            <a:off x="8651749" y="3214070"/>
            <a:ext cx="2386584" cy="2308324"/>
          </a:xfrm>
          <a:prstGeom prst="rect">
            <a:avLst/>
          </a:prstGeom>
          <a:noFill/>
        </p:spPr>
        <p:txBody>
          <a:bodyPr wrap="square" rtlCol="0">
            <a:spAutoFit/>
          </a:bodyPr>
          <a:lstStyle/>
          <a:p>
            <a:pPr algn="ctr"/>
            <a:r>
              <a:rPr lang="en-CA" b="1" i="0">
                <a:effectLst/>
                <a:latin typeface="Söhne"/>
              </a:rPr>
              <a:t>LogRhythm</a:t>
            </a:r>
          </a:p>
          <a:p>
            <a:pPr algn="ctr"/>
            <a:endParaRPr lang="en-CA" b="0" i="0">
              <a:effectLst/>
              <a:latin typeface="Söhne"/>
            </a:endParaRPr>
          </a:p>
          <a:p>
            <a:pPr algn="ctr">
              <a:buFont typeface="Arial" panose="020B0604020202020204" pitchFamily="34" charset="0"/>
              <a:buChar char="•"/>
            </a:pPr>
            <a:r>
              <a:rPr lang="en-CA" b="0" i="0">
                <a:effectLst/>
                <a:latin typeface="Söhne"/>
              </a:rPr>
              <a:t>Diverse log collection</a:t>
            </a:r>
          </a:p>
          <a:p>
            <a:pPr algn="ctr">
              <a:buFont typeface="Arial" panose="020B0604020202020204" pitchFamily="34" charset="0"/>
              <a:buChar char="•"/>
            </a:pPr>
            <a:r>
              <a:rPr lang="en-CA" b="0" i="0">
                <a:effectLst/>
                <a:latin typeface="Söhne"/>
              </a:rPr>
              <a:t>Real-time correlation</a:t>
            </a:r>
          </a:p>
          <a:p>
            <a:pPr algn="ctr">
              <a:buFont typeface="Arial" panose="020B0604020202020204" pitchFamily="34" charset="0"/>
              <a:buChar char="•"/>
            </a:pPr>
            <a:r>
              <a:rPr lang="en-CA" b="0" i="0">
                <a:effectLst/>
                <a:latin typeface="Söhne"/>
              </a:rPr>
              <a:t>Behavioral analytics</a:t>
            </a:r>
          </a:p>
          <a:p>
            <a:pPr algn="ctr">
              <a:buFont typeface="Arial" panose="020B0604020202020204" pitchFamily="34" charset="0"/>
              <a:buChar char="•"/>
            </a:pPr>
            <a:r>
              <a:rPr lang="en-CA" b="0" i="0">
                <a:effectLst/>
                <a:latin typeface="Söhne"/>
              </a:rPr>
              <a:t>SOAR capabilities</a:t>
            </a:r>
          </a:p>
          <a:p>
            <a:pPr algn="ctr">
              <a:buFont typeface="Arial" panose="020B0604020202020204" pitchFamily="34" charset="0"/>
              <a:buChar char="•"/>
            </a:pPr>
            <a:r>
              <a:rPr lang="en-CA" b="0" i="0">
                <a:effectLst/>
                <a:latin typeface="Söhne"/>
              </a:rPr>
              <a:t>Compliance automation</a:t>
            </a:r>
          </a:p>
        </p:txBody>
      </p:sp>
      <p:sp>
        <p:nvSpPr>
          <p:cNvPr id="10" name="TextBox 9">
            <a:extLst>
              <a:ext uri="{FF2B5EF4-FFF2-40B4-BE49-F238E27FC236}">
                <a16:creationId xmlns:a16="http://schemas.microsoft.com/office/drawing/2014/main" id="{BE928855-04A1-CB99-A391-E3FA49DEA9A7}"/>
              </a:ext>
            </a:extLst>
          </p:cNvPr>
          <p:cNvSpPr txBox="1"/>
          <p:nvPr/>
        </p:nvSpPr>
        <p:spPr>
          <a:xfrm>
            <a:off x="838200" y="2109491"/>
            <a:ext cx="786384" cy="769441"/>
          </a:xfrm>
          <a:prstGeom prst="rect">
            <a:avLst/>
          </a:prstGeom>
          <a:noFill/>
        </p:spPr>
        <p:txBody>
          <a:bodyPr wrap="square" rtlCol="0">
            <a:spAutoFit/>
          </a:bodyPr>
          <a:lstStyle/>
          <a:p>
            <a:r>
              <a:rPr lang="en-CA" sz="4400">
                <a:solidFill>
                  <a:schemeClr val="bg1"/>
                </a:solidFill>
              </a:rPr>
              <a:t>01</a:t>
            </a:r>
          </a:p>
        </p:txBody>
      </p:sp>
      <p:sp>
        <p:nvSpPr>
          <p:cNvPr id="11" name="TextBox 10">
            <a:extLst>
              <a:ext uri="{FF2B5EF4-FFF2-40B4-BE49-F238E27FC236}">
                <a16:creationId xmlns:a16="http://schemas.microsoft.com/office/drawing/2014/main" id="{1158E877-95BB-ED5D-31F7-3330309EE475}"/>
              </a:ext>
            </a:extLst>
          </p:cNvPr>
          <p:cNvSpPr txBox="1"/>
          <p:nvPr/>
        </p:nvSpPr>
        <p:spPr>
          <a:xfrm>
            <a:off x="4902708" y="2113089"/>
            <a:ext cx="786384" cy="769441"/>
          </a:xfrm>
          <a:prstGeom prst="rect">
            <a:avLst/>
          </a:prstGeom>
          <a:noFill/>
        </p:spPr>
        <p:txBody>
          <a:bodyPr wrap="square" rtlCol="0">
            <a:spAutoFit/>
          </a:bodyPr>
          <a:lstStyle/>
          <a:p>
            <a:r>
              <a:rPr lang="en-CA" sz="4400">
                <a:solidFill>
                  <a:schemeClr val="bg1"/>
                </a:solidFill>
              </a:rPr>
              <a:t>02</a:t>
            </a:r>
          </a:p>
        </p:txBody>
      </p:sp>
      <p:sp>
        <p:nvSpPr>
          <p:cNvPr id="12" name="TextBox 11">
            <a:extLst>
              <a:ext uri="{FF2B5EF4-FFF2-40B4-BE49-F238E27FC236}">
                <a16:creationId xmlns:a16="http://schemas.microsoft.com/office/drawing/2014/main" id="{7FD44B52-7D8F-3FFF-643C-DF2E961B46D4}"/>
              </a:ext>
            </a:extLst>
          </p:cNvPr>
          <p:cNvSpPr txBox="1"/>
          <p:nvPr/>
        </p:nvSpPr>
        <p:spPr>
          <a:xfrm>
            <a:off x="8651749" y="2109490"/>
            <a:ext cx="786384" cy="769441"/>
          </a:xfrm>
          <a:prstGeom prst="rect">
            <a:avLst/>
          </a:prstGeom>
          <a:noFill/>
        </p:spPr>
        <p:txBody>
          <a:bodyPr wrap="square" rtlCol="0">
            <a:spAutoFit/>
          </a:bodyPr>
          <a:lstStyle/>
          <a:p>
            <a:r>
              <a:rPr lang="en-CA" sz="4400"/>
              <a:t>03</a:t>
            </a:r>
          </a:p>
        </p:txBody>
      </p:sp>
      <p:pic>
        <p:nvPicPr>
          <p:cNvPr id="3" name="Picture 2" descr="A black and white logo">
            <a:extLst>
              <a:ext uri="{FF2B5EF4-FFF2-40B4-BE49-F238E27FC236}">
                <a16:creationId xmlns:a16="http://schemas.microsoft.com/office/drawing/2014/main" id="{21BCD853-4A99-1CD2-0FA1-3144EE5D0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6890" y="84244"/>
            <a:ext cx="1843519" cy="1148512"/>
          </a:xfrm>
          <a:prstGeom prst="rect">
            <a:avLst/>
          </a:prstGeom>
        </p:spPr>
      </p:pic>
    </p:spTree>
    <p:extLst>
      <p:ext uri="{BB962C8B-B14F-4D97-AF65-F5344CB8AC3E}">
        <p14:creationId xmlns:p14="http://schemas.microsoft.com/office/powerpoint/2010/main" val="2645165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E22613E-EB4B-D956-85A9-458371A90A86}"/>
              </a:ext>
            </a:extLst>
          </p:cNvPr>
          <p:cNvSpPr/>
          <p:nvPr/>
        </p:nvSpPr>
        <p:spPr>
          <a:xfrm>
            <a:off x="8336281" y="1971568"/>
            <a:ext cx="3017520" cy="4355473"/>
          </a:xfrm>
          <a:prstGeom prst="roundRect">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4">
            <a:extLst>
              <a:ext uri="{FF2B5EF4-FFF2-40B4-BE49-F238E27FC236}">
                <a16:creationId xmlns:a16="http://schemas.microsoft.com/office/drawing/2014/main" id="{5454783B-AC76-2283-D03C-9C1CB8980278}"/>
              </a:ext>
            </a:extLst>
          </p:cNvPr>
          <p:cNvSpPr>
            <a:spLocks noGrp="1"/>
          </p:cNvSpPr>
          <p:nvPr>
            <p:ph type="title"/>
          </p:nvPr>
        </p:nvSpPr>
        <p:spPr/>
        <p:txBody>
          <a:bodyPr/>
          <a:lstStyle/>
          <a:p>
            <a:r>
              <a:rPr lang="en-CA" i="0">
                <a:solidFill>
                  <a:schemeClr val="bg1"/>
                </a:solidFill>
                <a:effectLst/>
                <a:latin typeface="Söhne"/>
              </a:rPr>
              <a:t>Three SIEM Solutions</a:t>
            </a:r>
            <a:endParaRPr lang="en-CA">
              <a:solidFill>
                <a:schemeClr val="bg1"/>
              </a:solidFill>
            </a:endParaRPr>
          </a:p>
        </p:txBody>
      </p:sp>
      <p:sp>
        <p:nvSpPr>
          <p:cNvPr id="7" name="TextBox 6">
            <a:extLst>
              <a:ext uri="{FF2B5EF4-FFF2-40B4-BE49-F238E27FC236}">
                <a16:creationId xmlns:a16="http://schemas.microsoft.com/office/drawing/2014/main" id="{7C2359AE-A82B-E1D7-9504-096E8FC80011}"/>
              </a:ext>
            </a:extLst>
          </p:cNvPr>
          <p:cNvSpPr txBox="1"/>
          <p:nvPr/>
        </p:nvSpPr>
        <p:spPr>
          <a:xfrm>
            <a:off x="838201" y="3209544"/>
            <a:ext cx="2386584" cy="2031325"/>
          </a:xfrm>
          <a:prstGeom prst="rect">
            <a:avLst/>
          </a:prstGeom>
          <a:noFill/>
        </p:spPr>
        <p:txBody>
          <a:bodyPr wrap="square" rtlCol="0">
            <a:spAutoFit/>
          </a:bodyPr>
          <a:lstStyle/>
          <a:p>
            <a:pPr algn="ctr"/>
            <a:r>
              <a:rPr lang="en-CA" b="1" i="0">
                <a:solidFill>
                  <a:schemeClr val="bg1"/>
                </a:solidFill>
                <a:effectLst/>
                <a:latin typeface="Söhne"/>
              </a:rPr>
              <a:t>Splunk Enterprise</a:t>
            </a:r>
            <a:r>
              <a:rPr lang="en-CA">
                <a:solidFill>
                  <a:schemeClr val="bg1"/>
                </a:solidFill>
              </a:rPr>
              <a:t> </a:t>
            </a:r>
          </a:p>
          <a:p>
            <a:pPr algn="ctr"/>
            <a:endParaRPr lang="en-CA">
              <a:solidFill>
                <a:schemeClr val="bg1"/>
              </a:solidFill>
            </a:endParaRPr>
          </a:p>
          <a:p>
            <a:pPr algn="ctr">
              <a:buFont typeface="Arial" panose="020B0604020202020204" pitchFamily="34" charset="0"/>
              <a:buChar char="•"/>
            </a:pPr>
            <a:r>
              <a:rPr lang="en-CA" b="1" i="0">
                <a:solidFill>
                  <a:schemeClr val="bg1"/>
                </a:solidFill>
                <a:effectLst/>
                <a:latin typeface="Söhne"/>
              </a:rPr>
              <a:t>Flexible Architecture</a:t>
            </a:r>
          </a:p>
          <a:p>
            <a:pPr algn="ctr">
              <a:buFont typeface="Arial" panose="020B0604020202020204" pitchFamily="34" charset="0"/>
              <a:buChar char="•"/>
            </a:pPr>
            <a:r>
              <a:rPr lang="en-CA" b="1" i="0">
                <a:solidFill>
                  <a:schemeClr val="bg1"/>
                </a:solidFill>
                <a:effectLst/>
                <a:latin typeface="Söhne"/>
              </a:rPr>
              <a:t>Rich App Ecosystem</a:t>
            </a:r>
            <a:endParaRPr lang="en-CA" b="1">
              <a:solidFill>
                <a:schemeClr val="bg1"/>
              </a:solidFill>
              <a:latin typeface="Söhne"/>
            </a:endParaRPr>
          </a:p>
          <a:p>
            <a:pPr algn="ctr">
              <a:buFont typeface="Arial" panose="020B0604020202020204" pitchFamily="34" charset="0"/>
              <a:buChar char="•"/>
            </a:pPr>
            <a:r>
              <a:rPr lang="en-CA" b="1" i="0">
                <a:solidFill>
                  <a:schemeClr val="bg1"/>
                </a:solidFill>
                <a:effectLst/>
                <a:latin typeface="Söhne"/>
              </a:rPr>
              <a:t>User-Friendly Interface</a:t>
            </a:r>
          </a:p>
          <a:p>
            <a:pPr algn="ctr">
              <a:buFont typeface="Arial" panose="020B0604020202020204" pitchFamily="34" charset="0"/>
              <a:buChar char="•"/>
            </a:pPr>
            <a:r>
              <a:rPr lang="en-CA" b="1" i="0">
                <a:solidFill>
                  <a:schemeClr val="bg1"/>
                </a:solidFill>
                <a:effectLst/>
                <a:latin typeface="Söhne"/>
              </a:rPr>
              <a:t>Adaptive Scaling</a:t>
            </a:r>
            <a:endParaRPr lang="en-CA">
              <a:solidFill>
                <a:schemeClr val="bg1"/>
              </a:solidFill>
            </a:endParaRPr>
          </a:p>
        </p:txBody>
      </p:sp>
      <p:sp>
        <p:nvSpPr>
          <p:cNvPr id="8" name="TextBox 7">
            <a:extLst>
              <a:ext uri="{FF2B5EF4-FFF2-40B4-BE49-F238E27FC236}">
                <a16:creationId xmlns:a16="http://schemas.microsoft.com/office/drawing/2014/main" id="{133E640E-6383-27CB-AF4D-3C4964B20D0F}"/>
              </a:ext>
            </a:extLst>
          </p:cNvPr>
          <p:cNvSpPr txBox="1"/>
          <p:nvPr/>
        </p:nvSpPr>
        <p:spPr>
          <a:xfrm>
            <a:off x="4902708" y="3209544"/>
            <a:ext cx="2386584" cy="2308324"/>
          </a:xfrm>
          <a:prstGeom prst="rect">
            <a:avLst/>
          </a:prstGeom>
          <a:noFill/>
        </p:spPr>
        <p:txBody>
          <a:bodyPr wrap="square" rtlCol="0">
            <a:spAutoFit/>
          </a:bodyPr>
          <a:lstStyle/>
          <a:p>
            <a:pPr algn="ctr"/>
            <a:r>
              <a:rPr lang="en-US" b="1" i="0">
                <a:solidFill>
                  <a:schemeClr val="bg1"/>
                </a:solidFill>
                <a:effectLst/>
                <a:latin typeface="Söhne"/>
              </a:rPr>
              <a:t>IBM </a:t>
            </a:r>
            <a:r>
              <a:rPr lang="en-US" b="1" i="0" err="1">
                <a:solidFill>
                  <a:schemeClr val="bg1"/>
                </a:solidFill>
                <a:effectLst/>
                <a:latin typeface="Söhne"/>
              </a:rPr>
              <a:t>Qradar</a:t>
            </a:r>
            <a:endParaRPr lang="en-US" b="1" i="0">
              <a:solidFill>
                <a:schemeClr val="bg1"/>
              </a:solidFill>
              <a:effectLst/>
              <a:latin typeface="Söhne"/>
            </a:endParaRPr>
          </a:p>
          <a:p>
            <a:pPr algn="ctr"/>
            <a:endParaRPr lang="en-US" i="0">
              <a:solidFill>
                <a:schemeClr val="bg1"/>
              </a:solidFill>
              <a:effectLst/>
              <a:latin typeface="Söhne"/>
            </a:endParaRPr>
          </a:p>
          <a:p>
            <a:pPr algn="ctr">
              <a:buFont typeface="Arial" panose="020B0604020202020204" pitchFamily="34" charset="0"/>
              <a:buChar char="•"/>
            </a:pPr>
            <a:r>
              <a:rPr lang="en-US" i="0">
                <a:solidFill>
                  <a:schemeClr val="bg1"/>
                </a:solidFill>
                <a:effectLst/>
                <a:latin typeface="Söhne"/>
              </a:rPr>
              <a:t>Advanced Threat Intelligence</a:t>
            </a:r>
          </a:p>
          <a:p>
            <a:pPr algn="ctr">
              <a:buFont typeface="Arial" panose="020B0604020202020204" pitchFamily="34" charset="0"/>
              <a:buChar char="•"/>
            </a:pPr>
            <a:r>
              <a:rPr lang="en-CA" i="0" err="1">
                <a:solidFill>
                  <a:schemeClr val="bg1"/>
                </a:solidFill>
                <a:effectLst/>
                <a:latin typeface="Söhne"/>
              </a:rPr>
              <a:t>QRadar</a:t>
            </a:r>
            <a:r>
              <a:rPr lang="en-CA" i="0">
                <a:solidFill>
                  <a:schemeClr val="bg1"/>
                </a:solidFill>
                <a:effectLst/>
                <a:latin typeface="Söhne"/>
              </a:rPr>
              <a:t> Advisor</a:t>
            </a:r>
            <a:endParaRPr lang="en-US">
              <a:solidFill>
                <a:schemeClr val="bg1"/>
              </a:solidFill>
              <a:latin typeface="Söhne"/>
            </a:endParaRPr>
          </a:p>
          <a:p>
            <a:pPr algn="ctr">
              <a:buFont typeface="Arial" panose="020B0604020202020204" pitchFamily="34" charset="0"/>
              <a:buChar char="•"/>
            </a:pPr>
            <a:r>
              <a:rPr lang="en-CA" i="0">
                <a:solidFill>
                  <a:schemeClr val="bg1"/>
                </a:solidFill>
                <a:effectLst/>
                <a:latin typeface="Söhne"/>
              </a:rPr>
              <a:t>Pre-Built Use Cases:</a:t>
            </a:r>
            <a:endParaRPr lang="en-US" i="0">
              <a:solidFill>
                <a:schemeClr val="bg1"/>
              </a:solidFill>
              <a:effectLst/>
              <a:latin typeface="Söhne"/>
            </a:endParaRPr>
          </a:p>
          <a:p>
            <a:pPr algn="ctr">
              <a:buFont typeface="Arial" panose="020B0604020202020204" pitchFamily="34" charset="0"/>
              <a:buChar char="•"/>
            </a:pPr>
            <a:r>
              <a:rPr lang="en-CA" i="0">
                <a:solidFill>
                  <a:schemeClr val="bg1"/>
                </a:solidFill>
                <a:effectLst/>
                <a:latin typeface="Söhne"/>
              </a:rPr>
              <a:t>Integrated Risk Management</a:t>
            </a:r>
            <a:endParaRPr lang="en-US" i="0">
              <a:solidFill>
                <a:schemeClr val="bg1"/>
              </a:solidFill>
              <a:effectLst/>
              <a:latin typeface="Söhne"/>
            </a:endParaRPr>
          </a:p>
        </p:txBody>
      </p:sp>
      <p:sp>
        <p:nvSpPr>
          <p:cNvPr id="9" name="TextBox 8">
            <a:extLst>
              <a:ext uri="{FF2B5EF4-FFF2-40B4-BE49-F238E27FC236}">
                <a16:creationId xmlns:a16="http://schemas.microsoft.com/office/drawing/2014/main" id="{3A8E1CC9-1E0A-19BF-AB0A-0FD126B92D0F}"/>
              </a:ext>
            </a:extLst>
          </p:cNvPr>
          <p:cNvSpPr txBox="1"/>
          <p:nvPr/>
        </p:nvSpPr>
        <p:spPr>
          <a:xfrm>
            <a:off x="8651749" y="3214070"/>
            <a:ext cx="2386584" cy="2862322"/>
          </a:xfrm>
          <a:prstGeom prst="rect">
            <a:avLst/>
          </a:prstGeom>
          <a:noFill/>
        </p:spPr>
        <p:txBody>
          <a:bodyPr wrap="square" rtlCol="0">
            <a:spAutoFit/>
          </a:bodyPr>
          <a:lstStyle/>
          <a:p>
            <a:pPr algn="ctr"/>
            <a:r>
              <a:rPr lang="en-CA" b="1" i="0">
                <a:solidFill>
                  <a:schemeClr val="bg1"/>
                </a:solidFill>
                <a:effectLst/>
                <a:latin typeface="Söhne"/>
              </a:rPr>
              <a:t>LogRhythm</a:t>
            </a:r>
          </a:p>
          <a:p>
            <a:pPr algn="ctr"/>
            <a:endParaRPr lang="en-CA" b="0" i="0">
              <a:solidFill>
                <a:schemeClr val="bg1"/>
              </a:solidFill>
              <a:effectLst/>
              <a:latin typeface="Söhne"/>
            </a:endParaRPr>
          </a:p>
          <a:p>
            <a:pPr algn="ctr">
              <a:buFont typeface="Arial" panose="020B0604020202020204" pitchFamily="34" charset="0"/>
              <a:buChar char="•"/>
            </a:pPr>
            <a:r>
              <a:rPr lang="en-CA" b="1" i="0" err="1">
                <a:solidFill>
                  <a:schemeClr val="bg1"/>
                </a:solidFill>
                <a:effectLst/>
                <a:latin typeface="Söhne"/>
              </a:rPr>
              <a:t>SmartResponse</a:t>
            </a:r>
            <a:r>
              <a:rPr lang="en-CA" b="1" i="0">
                <a:solidFill>
                  <a:schemeClr val="bg1"/>
                </a:solidFill>
                <a:effectLst/>
                <a:latin typeface="Söhne"/>
              </a:rPr>
              <a:t>™ Automation</a:t>
            </a:r>
            <a:endParaRPr lang="en-CA">
              <a:solidFill>
                <a:schemeClr val="bg1"/>
              </a:solidFill>
              <a:latin typeface="Söhne"/>
            </a:endParaRPr>
          </a:p>
          <a:p>
            <a:pPr algn="ctr">
              <a:buFont typeface="Arial" panose="020B0604020202020204" pitchFamily="34" charset="0"/>
              <a:buChar char="•"/>
            </a:pPr>
            <a:r>
              <a:rPr lang="en-CA" b="1" i="0">
                <a:solidFill>
                  <a:schemeClr val="bg1"/>
                </a:solidFill>
                <a:effectLst/>
                <a:latin typeface="Söhne"/>
              </a:rPr>
              <a:t>Compliance Automation Suites</a:t>
            </a:r>
          </a:p>
          <a:p>
            <a:pPr algn="ctr">
              <a:buFont typeface="Arial" panose="020B0604020202020204" pitchFamily="34" charset="0"/>
              <a:buChar char="•"/>
            </a:pPr>
            <a:r>
              <a:rPr lang="en-CA" b="1" i="0">
                <a:solidFill>
                  <a:schemeClr val="bg1"/>
                </a:solidFill>
                <a:effectLst/>
                <a:latin typeface="Söhne"/>
              </a:rPr>
              <a:t>Built-In Case Management</a:t>
            </a:r>
            <a:endParaRPr lang="en-CA" b="1">
              <a:solidFill>
                <a:schemeClr val="bg1"/>
              </a:solidFill>
              <a:latin typeface="Söhne"/>
            </a:endParaRPr>
          </a:p>
          <a:p>
            <a:pPr algn="ctr">
              <a:buFont typeface="Arial" panose="020B0604020202020204" pitchFamily="34" charset="0"/>
              <a:buChar char="•"/>
            </a:pPr>
            <a:r>
              <a:rPr lang="en-CA" b="1" i="0">
                <a:solidFill>
                  <a:schemeClr val="bg1"/>
                </a:solidFill>
                <a:effectLst/>
                <a:latin typeface="Söhne"/>
              </a:rPr>
              <a:t>Security Analytics Platform</a:t>
            </a:r>
            <a:endParaRPr lang="en-CA" b="0" i="0">
              <a:solidFill>
                <a:schemeClr val="bg1"/>
              </a:solidFill>
              <a:effectLst/>
              <a:latin typeface="Söhne"/>
            </a:endParaRPr>
          </a:p>
        </p:txBody>
      </p:sp>
      <p:sp>
        <p:nvSpPr>
          <p:cNvPr id="10" name="TextBox 9">
            <a:extLst>
              <a:ext uri="{FF2B5EF4-FFF2-40B4-BE49-F238E27FC236}">
                <a16:creationId xmlns:a16="http://schemas.microsoft.com/office/drawing/2014/main" id="{BE928855-04A1-CB99-A391-E3FA49DEA9A7}"/>
              </a:ext>
            </a:extLst>
          </p:cNvPr>
          <p:cNvSpPr txBox="1"/>
          <p:nvPr/>
        </p:nvSpPr>
        <p:spPr>
          <a:xfrm>
            <a:off x="838200" y="2109491"/>
            <a:ext cx="786384" cy="769441"/>
          </a:xfrm>
          <a:prstGeom prst="rect">
            <a:avLst/>
          </a:prstGeom>
          <a:noFill/>
        </p:spPr>
        <p:txBody>
          <a:bodyPr wrap="square" rtlCol="0">
            <a:spAutoFit/>
          </a:bodyPr>
          <a:lstStyle/>
          <a:p>
            <a:r>
              <a:rPr lang="en-CA" sz="4400">
                <a:solidFill>
                  <a:schemeClr val="bg1"/>
                </a:solidFill>
              </a:rPr>
              <a:t>01</a:t>
            </a:r>
          </a:p>
        </p:txBody>
      </p:sp>
      <p:sp>
        <p:nvSpPr>
          <p:cNvPr id="11" name="TextBox 10">
            <a:extLst>
              <a:ext uri="{FF2B5EF4-FFF2-40B4-BE49-F238E27FC236}">
                <a16:creationId xmlns:a16="http://schemas.microsoft.com/office/drawing/2014/main" id="{1158E877-95BB-ED5D-31F7-3330309EE475}"/>
              </a:ext>
            </a:extLst>
          </p:cNvPr>
          <p:cNvSpPr txBox="1"/>
          <p:nvPr/>
        </p:nvSpPr>
        <p:spPr>
          <a:xfrm>
            <a:off x="4902708" y="2106681"/>
            <a:ext cx="786384" cy="769441"/>
          </a:xfrm>
          <a:prstGeom prst="rect">
            <a:avLst/>
          </a:prstGeom>
          <a:noFill/>
        </p:spPr>
        <p:txBody>
          <a:bodyPr wrap="square" rtlCol="0">
            <a:spAutoFit/>
          </a:bodyPr>
          <a:lstStyle/>
          <a:p>
            <a:r>
              <a:rPr lang="en-CA" sz="4400">
                <a:solidFill>
                  <a:schemeClr val="bg1"/>
                </a:solidFill>
              </a:rPr>
              <a:t>02</a:t>
            </a:r>
          </a:p>
        </p:txBody>
      </p:sp>
      <p:sp>
        <p:nvSpPr>
          <p:cNvPr id="12" name="TextBox 11">
            <a:extLst>
              <a:ext uri="{FF2B5EF4-FFF2-40B4-BE49-F238E27FC236}">
                <a16:creationId xmlns:a16="http://schemas.microsoft.com/office/drawing/2014/main" id="{7FD44B52-7D8F-3FFF-643C-DF2E961B46D4}"/>
              </a:ext>
            </a:extLst>
          </p:cNvPr>
          <p:cNvSpPr txBox="1"/>
          <p:nvPr/>
        </p:nvSpPr>
        <p:spPr>
          <a:xfrm>
            <a:off x="8651749" y="2109490"/>
            <a:ext cx="786384" cy="769441"/>
          </a:xfrm>
          <a:prstGeom prst="rect">
            <a:avLst/>
          </a:prstGeom>
          <a:noFill/>
        </p:spPr>
        <p:txBody>
          <a:bodyPr wrap="square" rtlCol="0">
            <a:spAutoFit/>
          </a:bodyPr>
          <a:lstStyle/>
          <a:p>
            <a:r>
              <a:rPr lang="en-CA" sz="4400">
                <a:solidFill>
                  <a:schemeClr val="bg1"/>
                </a:solidFill>
              </a:rPr>
              <a:t>03</a:t>
            </a:r>
          </a:p>
        </p:txBody>
      </p:sp>
      <p:pic>
        <p:nvPicPr>
          <p:cNvPr id="3" name="Picture 2" descr="A black and white logo">
            <a:extLst>
              <a:ext uri="{FF2B5EF4-FFF2-40B4-BE49-F238E27FC236}">
                <a16:creationId xmlns:a16="http://schemas.microsoft.com/office/drawing/2014/main" id="{10DC6F9F-C1E2-EBEB-EE26-3E4EFB578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6890" y="84244"/>
            <a:ext cx="1843519" cy="1148512"/>
          </a:xfrm>
          <a:prstGeom prst="rect">
            <a:avLst/>
          </a:prstGeom>
        </p:spPr>
      </p:pic>
    </p:spTree>
    <p:extLst>
      <p:ext uri="{BB962C8B-B14F-4D97-AF65-F5344CB8AC3E}">
        <p14:creationId xmlns:p14="http://schemas.microsoft.com/office/powerpoint/2010/main" val="1797274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1381</Words>
  <Application>Microsoft Office PowerPoint</Application>
  <PresentationFormat>Widescreen</PresentationFormat>
  <Paragraphs>151</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Söhne</vt:lpstr>
      <vt:lpstr>Office Theme</vt:lpstr>
      <vt:lpstr>PowerPoint Presentation</vt:lpstr>
      <vt:lpstr>Case Study</vt:lpstr>
      <vt:lpstr>In-depth information of SFCU’s IT Environment</vt:lpstr>
      <vt:lpstr>In Depth Information of SFCU’s Networking Devices</vt:lpstr>
      <vt:lpstr>In Depth Information of SFCU’s Applications</vt:lpstr>
      <vt:lpstr>In Depth Information of SFCU’s WFH Setting</vt:lpstr>
      <vt:lpstr>Three SIEM Solutions</vt:lpstr>
      <vt:lpstr>Three SIEM Solutions</vt:lpstr>
      <vt:lpstr>Three SIEM Solutions</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Sentinels</dc:title>
  <dc:creator>Saraj Mollah</dc:creator>
  <cp:lastModifiedBy>Sufian Adnan</cp:lastModifiedBy>
  <cp:revision>2</cp:revision>
  <dcterms:created xsi:type="dcterms:W3CDTF">2023-08-08T20:11:17Z</dcterms:created>
  <dcterms:modified xsi:type="dcterms:W3CDTF">2023-09-08T19:03:30Z</dcterms:modified>
</cp:coreProperties>
</file>